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76" r:id="rId3"/>
    <p:sldId id="263" r:id="rId4"/>
    <p:sldId id="264" r:id="rId5"/>
    <p:sldId id="277" r:id="rId6"/>
    <p:sldId id="266" r:id="rId7"/>
    <p:sldId id="267" r:id="rId8"/>
    <p:sldId id="278" r:id="rId9"/>
    <p:sldId id="269" r:id="rId10"/>
    <p:sldId id="270" r:id="rId11"/>
    <p:sldId id="271" r:id="rId12"/>
    <p:sldId id="279" r:id="rId13"/>
    <p:sldId id="26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3F73A0-1339-47FB-A6BA-544DAB2C60A2}" v="238" dt="2026-03-08T21:43:48.8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114" y="615"/>
      </p:cViewPr>
      <p:guideLst/>
    </p:cSldViewPr>
  </p:slideViewPr>
  <p:notesTextViewPr>
    <p:cViewPr>
      <p:scale>
        <a:sx n="3" d="2"/>
        <a:sy n="3" d="2"/>
      </p:scale>
      <p:origin x="-6" y="-18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1E7C843E-730C-4120-8DD6-7933E839B3AB}"/>
    <pc:docChg chg="undo custSel addSld delSld modSld sldOrd">
      <pc:chgData name="mansour farhat" userId="bed7c5799dc45719" providerId="LiveId" clId="{1E7C843E-730C-4120-8DD6-7933E839B3AB}" dt="2026-03-08T21:43:52.352" v="1016"/>
      <pc:docMkLst>
        <pc:docMk/>
      </pc:docMkLst>
      <pc:sldChg chg="addSp delSp modSp mod delAnim modAnim">
        <pc:chgData name="mansour farhat" userId="bed7c5799dc45719" providerId="LiveId" clId="{1E7C843E-730C-4120-8DD6-7933E839B3AB}" dt="2026-03-06T22:08:03.502" v="235" actId="478"/>
        <pc:sldMkLst>
          <pc:docMk/>
          <pc:sldMk cId="2391653625" sldId="260"/>
        </pc:sldMkLst>
        <pc:spChg chg="add mod">
          <ac:chgData name="mansour farhat" userId="bed7c5799dc45719" providerId="LiveId" clId="{1E7C843E-730C-4120-8DD6-7933E839B3AB}" dt="2026-03-06T15:28:18.870" v="94" actId="1076"/>
          <ac:spMkLst>
            <pc:docMk/>
            <pc:sldMk cId="2391653625" sldId="260"/>
            <ac:spMk id="7" creationId="{F89B007D-7B9B-430B-7D33-5BFA2F58308B}"/>
          </ac:spMkLst>
        </pc:spChg>
        <pc:graphicFrameChg chg="modGraphic">
          <ac:chgData name="mansour farhat" userId="bed7c5799dc45719" providerId="LiveId" clId="{1E7C843E-730C-4120-8DD6-7933E839B3AB}" dt="2026-03-06T15:28:15.933" v="93" actId="14734"/>
          <ac:graphicFrameMkLst>
            <pc:docMk/>
            <pc:sldMk cId="2391653625" sldId="260"/>
            <ac:graphicFrameMk id="4" creationId="{3B4129F9-640E-3B3C-B431-8F97A6829F3D}"/>
          </ac:graphicFrameMkLst>
        </pc:graphicFrameChg>
        <pc:picChg chg="mod">
          <ac:chgData name="mansour farhat" userId="bed7c5799dc45719" providerId="LiveId" clId="{1E7C843E-730C-4120-8DD6-7933E839B3AB}" dt="2026-03-06T15:10:05.987" v="90" actId="1076"/>
          <ac:picMkLst>
            <pc:docMk/>
            <pc:sldMk cId="2391653625" sldId="260"/>
            <ac:picMk id="5" creationId="{F929BB10-1DA9-3A19-3C6C-D7751FF5BDC8}"/>
          </ac:picMkLst>
        </pc:picChg>
        <pc:picChg chg="add mod">
          <ac:chgData name="mansour farhat" userId="bed7c5799dc45719" providerId="LiveId" clId="{1E7C843E-730C-4120-8DD6-7933E839B3AB}" dt="2026-03-06T14:58:39.312" v="3"/>
          <ac:picMkLst>
            <pc:docMk/>
            <pc:sldMk cId="2391653625" sldId="260"/>
            <ac:picMk id="6" creationId="{283BCD10-3494-5165-8035-4E30EC49DFE3}"/>
          </ac:picMkLst>
        </pc:picChg>
      </pc:sldChg>
      <pc:sldChg chg="addSp delSp modSp del mod">
        <pc:chgData name="mansour farhat" userId="bed7c5799dc45719" providerId="LiveId" clId="{1E7C843E-730C-4120-8DD6-7933E839B3AB}" dt="2026-03-08T21:20:26.741" v="925" actId="47"/>
        <pc:sldMkLst>
          <pc:docMk/>
          <pc:sldMk cId="928878856" sldId="261"/>
        </pc:sldMkLst>
      </pc:sldChg>
      <pc:sldChg chg="addSp delSp modSp new mod ord setBg modAnim">
        <pc:chgData name="mansour farhat" userId="bed7c5799dc45719" providerId="LiveId" clId="{1E7C843E-730C-4120-8DD6-7933E839B3AB}" dt="2026-03-08T21:35:27.909" v="1011"/>
        <pc:sldMkLst>
          <pc:docMk/>
          <pc:sldMk cId="1088983085" sldId="262"/>
        </pc:sldMkLst>
        <pc:spChg chg="mod">
          <ac:chgData name="mansour farhat" userId="bed7c5799dc45719" providerId="LiveId" clId="{1E7C843E-730C-4120-8DD6-7933E839B3AB}" dt="2026-03-06T15:03:45.742" v="71" actId="26606"/>
          <ac:spMkLst>
            <pc:docMk/>
            <pc:sldMk cId="1088983085" sldId="262"/>
            <ac:spMk id="2" creationId="{706DCE01-890F-1902-C8F9-CE108AC8DBF3}"/>
          </ac:spMkLst>
        </pc:spChg>
        <pc:spChg chg="add mod">
          <ac:chgData name="mansour farhat" userId="bed7c5799dc45719" providerId="LiveId" clId="{1E7C843E-730C-4120-8DD6-7933E839B3AB}" dt="2026-03-06T15:53:30.134" v="98" actId="1076"/>
          <ac:spMkLst>
            <pc:docMk/>
            <pc:sldMk cId="1088983085" sldId="262"/>
            <ac:spMk id="5" creationId="{A3CBE3D5-DBBC-4B2A-A978-FB5663B49202}"/>
          </ac:spMkLst>
        </pc:spChg>
        <pc:spChg chg="add mod">
          <ac:chgData name="mansour farhat" userId="bed7c5799dc45719" providerId="LiveId" clId="{1E7C843E-730C-4120-8DD6-7933E839B3AB}" dt="2026-03-08T21:35:23.786" v="1010" actId="20577"/>
          <ac:spMkLst>
            <pc:docMk/>
            <pc:sldMk cId="1088983085" sldId="262"/>
            <ac:spMk id="7" creationId="{9E4C056C-80DC-3DCA-37E7-BBBC1AC27FF5}"/>
          </ac:spMkLst>
        </pc:spChg>
        <pc:spChg chg="add mod">
          <ac:chgData name="mansour farhat" userId="bed7c5799dc45719" providerId="LiveId" clId="{1E7C843E-730C-4120-8DD6-7933E839B3AB}" dt="2026-03-06T23:01:05.066" v="441" actId="6549"/>
          <ac:spMkLst>
            <pc:docMk/>
            <pc:sldMk cId="1088983085" sldId="262"/>
            <ac:spMk id="8" creationId="{EF4F7D7A-8C95-CD15-D6C6-F454AA10B46C}"/>
          </ac:spMkLst>
        </pc:spChg>
        <pc:picChg chg="add mod ord">
          <ac:chgData name="mansour farhat" userId="bed7c5799dc45719" providerId="LiveId" clId="{1E7C843E-730C-4120-8DD6-7933E839B3AB}" dt="2026-03-06T15:03:45.742" v="71" actId="26606"/>
          <ac:picMkLst>
            <pc:docMk/>
            <pc:sldMk cId="1088983085" sldId="262"/>
            <ac:picMk id="4" creationId="{D8CAFE11-8B54-38FA-8A6F-05464FE2FE5C}"/>
          </ac:picMkLst>
        </pc:picChg>
        <pc:picChg chg="add mod">
          <ac:chgData name="mansour farhat" userId="bed7c5799dc45719" providerId="LiveId" clId="{1E7C843E-730C-4120-8DD6-7933E839B3AB}" dt="2026-03-06T15:03:47.622" v="72" actId="1076"/>
          <ac:picMkLst>
            <pc:docMk/>
            <pc:sldMk cId="1088983085" sldId="262"/>
            <ac:picMk id="6" creationId="{F4404126-2EA6-85B1-7BB8-AB43D2602925}"/>
          </ac:picMkLst>
        </pc:picChg>
      </pc:sldChg>
      <pc:sldChg chg="addSp delSp modSp add mod addAnim delAnim modAnim chgLayout">
        <pc:chgData name="mansour farhat" userId="bed7c5799dc45719" providerId="LiveId" clId="{1E7C843E-730C-4120-8DD6-7933E839B3AB}" dt="2026-03-08T21:26:52.879" v="979" actId="6549"/>
        <pc:sldMkLst>
          <pc:docMk/>
          <pc:sldMk cId="4039067234" sldId="263"/>
        </pc:sldMkLst>
        <pc:spChg chg="add mod ord">
          <ac:chgData name="mansour farhat" userId="bed7c5799dc45719" providerId="LiveId" clId="{1E7C843E-730C-4120-8DD6-7933E839B3AB}" dt="2026-03-08T01:39:09.137" v="448"/>
          <ac:spMkLst>
            <pc:docMk/>
            <pc:sldMk cId="4039067234" sldId="263"/>
            <ac:spMk id="2" creationId="{A125767D-CD14-A405-BD96-7FF1C8718F55}"/>
          </ac:spMkLst>
        </pc:spChg>
        <pc:spChg chg="add mod ord">
          <ac:chgData name="mansour farhat" userId="bed7c5799dc45719" providerId="LiveId" clId="{1E7C843E-730C-4120-8DD6-7933E839B3AB}" dt="2026-03-08T21:26:52.879" v="979" actId="6549"/>
          <ac:spMkLst>
            <pc:docMk/>
            <pc:sldMk cId="4039067234" sldId="263"/>
            <ac:spMk id="3" creationId="{9A3DDCFB-72F2-28B3-7A3C-1415E8156F6C}"/>
          </ac:spMkLst>
        </pc:spChg>
        <pc:picChg chg="add mod">
          <ac:chgData name="mansour farhat" userId="bed7c5799dc45719" providerId="LiveId" clId="{1E7C843E-730C-4120-8DD6-7933E839B3AB}" dt="2026-03-06T22:09:45.929" v="269" actId="1076"/>
          <ac:picMkLst>
            <pc:docMk/>
            <pc:sldMk cId="4039067234" sldId="263"/>
            <ac:picMk id="4" creationId="{BA1037DD-AC06-9819-FD08-A748F09AEE3B}"/>
          </ac:picMkLst>
        </pc:picChg>
      </pc:sldChg>
      <pc:sldChg chg="addSp delSp modSp add del mod delAnim">
        <pc:chgData name="mansour farhat" userId="bed7c5799dc45719" providerId="LiveId" clId="{1E7C843E-730C-4120-8DD6-7933E839B3AB}" dt="2026-03-08T01:37:36.442" v="444" actId="47"/>
        <pc:sldMkLst>
          <pc:docMk/>
          <pc:sldMk cId="1112239671" sldId="264"/>
        </pc:sldMkLst>
      </pc:sldChg>
      <pc:sldChg chg="addSp modSp add mod addAnim delAnim modAnim">
        <pc:chgData name="mansour farhat" userId="bed7c5799dc45719" providerId="LiveId" clId="{1E7C843E-730C-4120-8DD6-7933E839B3AB}" dt="2026-03-08T21:43:52.352" v="1016"/>
        <pc:sldMkLst>
          <pc:docMk/>
          <pc:sldMk cId="3160553365" sldId="264"/>
        </pc:sldMkLst>
        <pc:spChg chg="mod">
          <ac:chgData name="mansour farhat" userId="bed7c5799dc45719" providerId="LiveId" clId="{1E7C843E-730C-4120-8DD6-7933E839B3AB}" dt="2026-03-08T01:40:21.792" v="471" actId="1076"/>
          <ac:spMkLst>
            <pc:docMk/>
            <pc:sldMk cId="3160553365" sldId="264"/>
            <ac:spMk id="2" creationId="{32454F30-8424-8EE2-0311-46BCC77EBF24}"/>
          </ac:spMkLst>
        </pc:spChg>
        <pc:spChg chg="mod">
          <ac:chgData name="mansour farhat" userId="bed7c5799dc45719" providerId="LiveId" clId="{1E7C843E-730C-4120-8DD6-7933E839B3AB}" dt="2026-03-08T21:18:29.065" v="805" actId="6549"/>
          <ac:spMkLst>
            <pc:docMk/>
            <pc:sldMk cId="3160553365" sldId="264"/>
            <ac:spMk id="3" creationId="{250BC1A7-34E6-8995-6092-64E05DED52C6}"/>
          </ac:spMkLst>
        </pc:spChg>
        <pc:spChg chg="add mod">
          <ac:chgData name="mansour farhat" userId="bed7c5799dc45719" providerId="LiveId" clId="{1E7C843E-730C-4120-8DD6-7933E839B3AB}" dt="2026-03-08T21:19:48.630" v="923" actId="20577"/>
          <ac:spMkLst>
            <pc:docMk/>
            <pc:sldMk cId="3160553365" sldId="264"/>
            <ac:spMk id="7" creationId="{057DED78-6168-B522-C909-AC9453F90781}"/>
          </ac:spMkLst>
        </pc:spChg>
        <pc:graphicFrameChg chg="add mod modGraphic">
          <ac:chgData name="mansour farhat" userId="bed7c5799dc45719" providerId="LiveId" clId="{1E7C843E-730C-4120-8DD6-7933E839B3AB}" dt="2026-03-08T21:19:57.775" v="924" actId="1076"/>
          <ac:graphicFrameMkLst>
            <pc:docMk/>
            <pc:sldMk cId="3160553365" sldId="264"/>
            <ac:graphicFrameMk id="5" creationId="{AECC1A22-06E4-F8F8-2452-4294C9F18F32}"/>
          </ac:graphicFrameMkLst>
        </pc:graphicFrameChg>
        <pc:picChg chg="mod">
          <ac:chgData name="mansour farhat" userId="bed7c5799dc45719" providerId="LiveId" clId="{1E7C843E-730C-4120-8DD6-7933E839B3AB}" dt="2026-03-08T01:40:12.951" v="470" actId="1076"/>
          <ac:picMkLst>
            <pc:docMk/>
            <pc:sldMk cId="3160553365" sldId="264"/>
            <ac:picMk id="4" creationId="{C1833E27-CD54-4B36-E819-686F991F66B4}"/>
          </ac:picMkLst>
        </pc:picChg>
      </pc:sldChg>
      <pc:sldChg chg="modSp add del modAnim">
        <pc:chgData name="mansour farhat" userId="bed7c5799dc45719" providerId="LiveId" clId="{1E7C843E-730C-4120-8DD6-7933E839B3AB}" dt="2026-03-08T21:30:07.441" v="1004" actId="47"/>
        <pc:sldMkLst>
          <pc:docMk/>
          <pc:sldMk cId="717370454" sldId="265"/>
        </pc:sldMkLst>
        <pc:spChg chg="mod">
          <ac:chgData name="mansour farhat" userId="bed7c5799dc45719" providerId="LiveId" clId="{1E7C843E-730C-4120-8DD6-7933E839B3AB}" dt="2026-03-08T01:39:22.573" v="452" actId="6549"/>
          <ac:spMkLst>
            <pc:docMk/>
            <pc:sldMk cId="717370454" sldId="265"/>
            <ac:spMk id="3" creationId="{4A77997D-35B4-79BA-D273-2A27D4E11A5D}"/>
          </ac:spMkLst>
        </pc:spChg>
      </pc:sldChg>
      <pc:sldChg chg="modSp add mod modAnim">
        <pc:chgData name="mansour farhat" userId="bed7c5799dc45719" providerId="LiveId" clId="{1E7C843E-730C-4120-8DD6-7933E839B3AB}" dt="2026-03-08T21:21:49.967" v="945" actId="1076"/>
        <pc:sldMkLst>
          <pc:docMk/>
          <pc:sldMk cId="199249319" sldId="266"/>
        </pc:sldMkLst>
        <pc:spChg chg="mod">
          <ac:chgData name="mansour farhat" userId="bed7c5799dc45719" providerId="LiveId" clId="{1E7C843E-730C-4120-8DD6-7933E839B3AB}" dt="2026-03-08T21:21:47.395" v="944" actId="1076"/>
          <ac:spMkLst>
            <pc:docMk/>
            <pc:sldMk cId="199249319" sldId="266"/>
            <ac:spMk id="2" creationId="{DA468EF4-9489-BD58-99EC-8D6268D5877D}"/>
          </ac:spMkLst>
        </pc:spChg>
        <pc:spChg chg="mod">
          <ac:chgData name="mansour farhat" userId="bed7c5799dc45719" providerId="LiveId" clId="{1E7C843E-730C-4120-8DD6-7933E839B3AB}" dt="2026-03-08T21:21:49.967" v="945" actId="1076"/>
          <ac:spMkLst>
            <pc:docMk/>
            <pc:sldMk cId="199249319" sldId="266"/>
            <ac:spMk id="3" creationId="{0CA09888-DBD5-AFE2-6935-8553796D9287}"/>
          </ac:spMkLst>
        </pc:spChg>
        <pc:picChg chg="mod">
          <ac:chgData name="mansour farhat" userId="bed7c5799dc45719" providerId="LiveId" clId="{1E7C843E-730C-4120-8DD6-7933E839B3AB}" dt="2026-03-08T01:42:14.671" v="496" actId="1076"/>
          <ac:picMkLst>
            <pc:docMk/>
            <pc:sldMk cId="199249319" sldId="266"/>
            <ac:picMk id="4" creationId="{D730726E-BFB8-4B25-8D2D-771EB3FEC248}"/>
          </ac:picMkLst>
        </pc:picChg>
      </pc:sldChg>
      <pc:sldChg chg="addSp modSp add mod modAnim">
        <pc:chgData name="mansour farhat" userId="bed7c5799dc45719" providerId="LiveId" clId="{1E7C843E-730C-4120-8DD6-7933E839B3AB}" dt="2026-03-08T01:53:40.071" v="635" actId="14734"/>
        <pc:sldMkLst>
          <pc:docMk/>
          <pc:sldMk cId="2012215932" sldId="267"/>
        </pc:sldMkLst>
        <pc:spChg chg="mod">
          <ac:chgData name="mansour farhat" userId="bed7c5799dc45719" providerId="LiveId" clId="{1E7C843E-730C-4120-8DD6-7933E839B3AB}" dt="2026-03-08T01:43:03.589" v="505" actId="1076"/>
          <ac:spMkLst>
            <pc:docMk/>
            <pc:sldMk cId="2012215932" sldId="267"/>
            <ac:spMk id="3" creationId="{3E6B3926-90FE-1CC5-D9C2-CE5EEC9ACD18}"/>
          </ac:spMkLst>
        </pc:spChg>
        <pc:graphicFrameChg chg="add mod modGraphic">
          <ac:chgData name="mansour farhat" userId="bed7c5799dc45719" providerId="LiveId" clId="{1E7C843E-730C-4120-8DD6-7933E839B3AB}" dt="2026-03-08T01:53:40.071" v="635" actId="14734"/>
          <ac:graphicFrameMkLst>
            <pc:docMk/>
            <pc:sldMk cId="2012215932" sldId="267"/>
            <ac:graphicFrameMk id="5" creationId="{00000000-0000-0000-0000-000000000000}"/>
          </ac:graphicFrameMkLst>
        </pc:graphicFrameChg>
        <pc:picChg chg="mod">
          <ac:chgData name="mansour farhat" userId="bed7c5799dc45719" providerId="LiveId" clId="{1E7C843E-730C-4120-8DD6-7933E839B3AB}" dt="2026-03-08T01:43:02.097" v="504" actId="1076"/>
          <ac:picMkLst>
            <pc:docMk/>
            <pc:sldMk cId="2012215932" sldId="267"/>
            <ac:picMk id="4" creationId="{B0061475-90A6-D2FB-3F0D-ECB1455E03E5}"/>
          </ac:picMkLst>
        </pc:picChg>
      </pc:sldChg>
      <pc:sldChg chg="addSp modSp add del mod replId modAnim">
        <pc:chgData name="mansour farhat" userId="bed7c5799dc45719" providerId="LiveId" clId="{1E7C843E-730C-4120-8DD6-7933E839B3AB}" dt="2026-03-08T21:27:00.556" v="980" actId="47"/>
        <pc:sldMkLst>
          <pc:docMk/>
          <pc:sldMk cId="4286202626" sldId="268"/>
        </pc:sldMkLst>
        <pc:spChg chg="mod">
          <ac:chgData name="mansour farhat" userId="bed7c5799dc45719" providerId="LiveId" clId="{1E7C843E-730C-4120-8DD6-7933E839B3AB}" dt="2026-03-08T01:45:01.365" v="526" actId="1076"/>
          <ac:spMkLst>
            <pc:docMk/>
            <pc:sldMk cId="4286202626" sldId="268"/>
            <ac:spMk id="2" creationId="{B4F724BF-A7F9-02E8-ABF8-06014CE3269C}"/>
          </ac:spMkLst>
        </pc:spChg>
        <pc:spChg chg="mod">
          <ac:chgData name="mansour farhat" userId="bed7c5799dc45719" providerId="LiveId" clId="{1E7C843E-730C-4120-8DD6-7933E839B3AB}" dt="2026-03-08T01:45:20.800" v="532" actId="14100"/>
          <ac:spMkLst>
            <pc:docMk/>
            <pc:sldMk cId="4286202626" sldId="268"/>
            <ac:spMk id="3" creationId="{06949B7A-2118-59EC-CA25-E709E76363B2}"/>
          </ac:spMkLst>
        </pc:spChg>
        <pc:graphicFrameChg chg="add mod">
          <ac:chgData name="mansour farhat" userId="bed7c5799dc45719" providerId="LiveId" clId="{1E7C843E-730C-4120-8DD6-7933E839B3AB}" dt="2026-03-08T01:45:09.350" v="530" actId="1076"/>
          <ac:graphicFrameMkLst>
            <pc:docMk/>
            <pc:sldMk cId="4286202626" sldId="268"/>
            <ac:graphicFrameMk id="5" creationId="{5444B712-A352-AA0E-086E-3F383D89184E}"/>
          </ac:graphicFrameMkLst>
        </pc:graphicFrameChg>
        <pc:picChg chg="mod">
          <ac:chgData name="mansour farhat" userId="bed7c5799dc45719" providerId="LiveId" clId="{1E7C843E-730C-4120-8DD6-7933E839B3AB}" dt="2026-03-08T01:45:10.396" v="531" actId="1076"/>
          <ac:picMkLst>
            <pc:docMk/>
            <pc:sldMk cId="4286202626" sldId="268"/>
            <ac:picMk id="4" creationId="{D99E1D2B-901D-EB21-5C61-916F35AE9092}"/>
          </ac:picMkLst>
        </pc:picChg>
      </pc:sldChg>
      <pc:sldChg chg="modSp add mod modAnim">
        <pc:chgData name="mansour farhat" userId="bed7c5799dc45719" providerId="LiveId" clId="{1E7C843E-730C-4120-8DD6-7933E839B3AB}" dt="2026-03-08T01:49:43.859" v="564" actId="27636"/>
        <pc:sldMkLst>
          <pc:docMk/>
          <pc:sldMk cId="2341025075" sldId="269"/>
        </pc:sldMkLst>
        <pc:spChg chg="mod">
          <ac:chgData name="mansour farhat" userId="bed7c5799dc45719" providerId="LiveId" clId="{1E7C843E-730C-4120-8DD6-7933E839B3AB}" dt="2026-03-08T01:45:51.438" v="537" actId="20577"/>
          <ac:spMkLst>
            <pc:docMk/>
            <pc:sldMk cId="2341025075" sldId="269"/>
            <ac:spMk id="2" creationId="{0C1F60EB-1C02-E7E1-2B31-7FDAA1195D3E}"/>
          </ac:spMkLst>
        </pc:spChg>
        <pc:spChg chg="mod">
          <ac:chgData name="mansour farhat" userId="bed7c5799dc45719" providerId="LiveId" clId="{1E7C843E-730C-4120-8DD6-7933E839B3AB}" dt="2026-03-08T01:49:43.859" v="564" actId="27636"/>
          <ac:spMkLst>
            <pc:docMk/>
            <pc:sldMk cId="2341025075" sldId="269"/>
            <ac:spMk id="3" creationId="{75DD5A4C-605A-19AF-1962-C9382F6310A8}"/>
          </ac:spMkLst>
        </pc:spChg>
        <pc:picChg chg="mod">
          <ac:chgData name="mansour farhat" userId="bed7c5799dc45719" providerId="LiveId" clId="{1E7C843E-730C-4120-8DD6-7933E839B3AB}" dt="2026-03-08T01:46:03.772" v="540" actId="1076"/>
          <ac:picMkLst>
            <pc:docMk/>
            <pc:sldMk cId="2341025075" sldId="269"/>
            <ac:picMk id="4" creationId="{269E705B-102C-59B3-6DCB-B21914B418BD}"/>
          </ac:picMkLst>
        </pc:picChg>
      </pc:sldChg>
      <pc:sldChg chg="modSp add mod ord replId modAnim">
        <pc:chgData name="mansour farhat" userId="bed7c5799dc45719" providerId="LiveId" clId="{1E7C843E-730C-4120-8DD6-7933E839B3AB}" dt="2026-03-08T01:53:24.539" v="634" actId="1076"/>
        <pc:sldMkLst>
          <pc:docMk/>
          <pc:sldMk cId="1130307826" sldId="270"/>
        </pc:sldMkLst>
        <pc:spChg chg="mod">
          <ac:chgData name="mansour farhat" userId="bed7c5799dc45719" providerId="LiveId" clId="{1E7C843E-730C-4120-8DD6-7933E839B3AB}" dt="2026-03-08T01:53:11.054" v="628" actId="1076"/>
          <ac:spMkLst>
            <pc:docMk/>
            <pc:sldMk cId="1130307826" sldId="270"/>
            <ac:spMk id="2" creationId="{C8D44247-2803-CDBA-4A98-91EE1ED04891}"/>
          </ac:spMkLst>
        </pc:spChg>
        <pc:spChg chg="mod">
          <ac:chgData name="mansour farhat" userId="bed7c5799dc45719" providerId="LiveId" clId="{1E7C843E-730C-4120-8DD6-7933E839B3AB}" dt="2026-03-08T01:53:24.539" v="634" actId="1076"/>
          <ac:spMkLst>
            <pc:docMk/>
            <pc:sldMk cId="1130307826" sldId="270"/>
            <ac:spMk id="3" creationId="{8B4AA054-F720-CF47-47EB-DF7EC15D0496}"/>
          </ac:spMkLst>
        </pc:spChg>
        <pc:picChg chg="mod">
          <ac:chgData name="mansour farhat" userId="bed7c5799dc45719" providerId="LiveId" clId="{1E7C843E-730C-4120-8DD6-7933E839B3AB}" dt="2026-03-08T01:53:15.021" v="630" actId="1076"/>
          <ac:picMkLst>
            <pc:docMk/>
            <pc:sldMk cId="1130307826" sldId="270"/>
            <ac:picMk id="4" creationId="{ACE0D631-121B-5D07-274F-13BC6A0AB5F3}"/>
          </ac:picMkLst>
        </pc:picChg>
      </pc:sldChg>
      <pc:sldChg chg="modSp add mod ord replId modAnim">
        <pc:chgData name="mansour farhat" userId="bed7c5799dc45719" providerId="LiveId" clId="{1E7C843E-730C-4120-8DD6-7933E839B3AB}" dt="2026-03-08T21:29:30.135" v="993" actId="27636"/>
        <pc:sldMkLst>
          <pc:docMk/>
          <pc:sldMk cId="3443814063" sldId="271"/>
        </pc:sldMkLst>
        <pc:spChg chg="mod">
          <ac:chgData name="mansour farhat" userId="bed7c5799dc45719" providerId="LiveId" clId="{1E7C843E-730C-4120-8DD6-7933E839B3AB}" dt="2026-03-08T01:51:51.453" v="607" actId="20577"/>
          <ac:spMkLst>
            <pc:docMk/>
            <pc:sldMk cId="3443814063" sldId="271"/>
            <ac:spMk id="2" creationId="{D59223B2-9121-51A8-6917-6EFFCA5141D7}"/>
          </ac:spMkLst>
        </pc:spChg>
        <pc:spChg chg="mod">
          <ac:chgData name="mansour farhat" userId="bed7c5799dc45719" providerId="LiveId" clId="{1E7C843E-730C-4120-8DD6-7933E839B3AB}" dt="2026-03-08T21:29:30.135" v="993" actId="27636"/>
          <ac:spMkLst>
            <pc:docMk/>
            <pc:sldMk cId="3443814063" sldId="271"/>
            <ac:spMk id="3" creationId="{30758695-41FF-EE49-EEB2-92AEC19F2121}"/>
          </ac:spMkLst>
        </pc:spChg>
        <pc:picChg chg="mod">
          <ac:chgData name="mansour farhat" userId="bed7c5799dc45719" providerId="LiveId" clId="{1E7C843E-730C-4120-8DD6-7933E839B3AB}" dt="2026-03-08T01:51:17.780" v="573" actId="1076"/>
          <ac:picMkLst>
            <pc:docMk/>
            <pc:sldMk cId="3443814063" sldId="271"/>
            <ac:picMk id="4" creationId="{6AB06AAE-C81E-CB31-B0A5-6C101B83BD43}"/>
          </ac:picMkLst>
        </pc:picChg>
      </pc:sldChg>
      <pc:sldChg chg="add del replId">
        <pc:chgData name="mansour farhat" userId="bed7c5799dc45719" providerId="LiveId" clId="{1E7C843E-730C-4120-8DD6-7933E839B3AB}" dt="2026-03-08T21:30:07.441" v="1004" actId="47"/>
        <pc:sldMkLst>
          <pc:docMk/>
          <pc:sldMk cId="2440178805" sldId="272"/>
        </pc:sldMkLst>
      </pc:sldChg>
      <pc:sldChg chg="addSp delSp modSp add del mod replId delAnim modAnim">
        <pc:chgData name="mansour farhat" userId="bed7c5799dc45719" providerId="LiveId" clId="{1E7C843E-730C-4120-8DD6-7933E839B3AB}" dt="2026-03-08T01:37:36.442" v="444" actId="47"/>
        <pc:sldMkLst>
          <pc:docMk/>
          <pc:sldMk cId="371669403" sldId="273"/>
        </pc:sldMkLst>
      </pc:sldChg>
      <pc:sldChg chg="add del ord">
        <pc:chgData name="mansour farhat" userId="bed7c5799dc45719" providerId="LiveId" clId="{1E7C843E-730C-4120-8DD6-7933E839B3AB}" dt="2026-03-08T21:20:33.779" v="927" actId="47"/>
        <pc:sldMkLst>
          <pc:docMk/>
          <pc:sldMk cId="810901629" sldId="273"/>
        </pc:sldMkLst>
      </pc:sldChg>
      <pc:sldChg chg="add del">
        <pc:chgData name="mansour farhat" userId="bed7c5799dc45719" providerId="LiveId" clId="{1E7C843E-730C-4120-8DD6-7933E839B3AB}" dt="2026-03-08T21:26:35.375" v="978" actId="47"/>
        <pc:sldMkLst>
          <pc:docMk/>
          <pc:sldMk cId="2926148891" sldId="274"/>
        </pc:sldMkLst>
      </pc:sldChg>
      <pc:sldChg chg="modSp add del mod ord">
        <pc:chgData name="mansour farhat" userId="bed7c5799dc45719" providerId="LiveId" clId="{1E7C843E-730C-4120-8DD6-7933E839B3AB}" dt="2026-03-08T01:37:36.442" v="444" actId="47"/>
        <pc:sldMkLst>
          <pc:docMk/>
          <pc:sldMk cId="3570501203" sldId="274"/>
        </pc:sldMkLst>
      </pc:sldChg>
      <pc:sldChg chg="new del">
        <pc:chgData name="mansour farhat" userId="bed7c5799dc45719" providerId="LiveId" clId="{1E7C843E-730C-4120-8DD6-7933E839B3AB}" dt="2026-03-08T01:49:36.785" v="560" actId="47"/>
        <pc:sldMkLst>
          <pc:docMk/>
          <pc:sldMk cId="3527443734" sldId="275"/>
        </pc:sldMkLst>
      </pc:sldChg>
      <pc:sldChg chg="add del ord">
        <pc:chgData name="mansour farhat" userId="bed7c5799dc45719" providerId="LiveId" clId="{1E7C843E-730C-4120-8DD6-7933E839B3AB}" dt="2026-03-08T21:27:12.022" v="983" actId="47"/>
        <pc:sldMkLst>
          <pc:docMk/>
          <pc:sldMk cId="3558543625" sldId="275"/>
        </pc:sldMkLst>
      </pc:sldChg>
      <pc:sldChg chg="add del ord">
        <pc:chgData name="mansour farhat" userId="bed7c5799dc45719" providerId="LiveId" clId="{1E7C843E-730C-4120-8DD6-7933E839B3AB}" dt="2026-03-08T01:37:36.442" v="444" actId="47"/>
        <pc:sldMkLst>
          <pc:docMk/>
          <pc:sldMk cId="4059103395" sldId="275"/>
        </pc:sldMkLst>
      </pc:sldChg>
      <pc:sldChg chg="add">
        <pc:chgData name="mansour farhat" userId="bed7c5799dc45719" providerId="LiveId" clId="{1E7C843E-730C-4120-8DD6-7933E839B3AB}" dt="2026-03-08T21:20:29.281" v="926"/>
        <pc:sldMkLst>
          <pc:docMk/>
          <pc:sldMk cId="3570501203" sldId="276"/>
        </pc:sldMkLst>
      </pc:sldChg>
      <pc:sldChg chg="addSp modSp add mod">
        <pc:chgData name="mansour farhat" userId="bed7c5799dc45719" providerId="LiveId" clId="{1E7C843E-730C-4120-8DD6-7933E839B3AB}" dt="2026-03-08T21:21:36.574" v="941" actId="20577"/>
        <pc:sldMkLst>
          <pc:docMk/>
          <pc:sldMk cId="1004739" sldId="277"/>
        </pc:sldMkLst>
        <pc:spChg chg="mod">
          <ac:chgData name="mansour farhat" userId="bed7c5799dc45719" providerId="LiveId" clId="{1E7C843E-730C-4120-8DD6-7933E839B3AB}" dt="2026-03-08T21:21:29.521" v="937" actId="1076"/>
          <ac:spMkLst>
            <pc:docMk/>
            <pc:sldMk cId="1004739" sldId="277"/>
            <ac:spMk id="4" creationId="{4FE640FB-49C1-84E3-5C97-17C487AEB75B}"/>
          </ac:spMkLst>
        </pc:spChg>
        <pc:spChg chg="add mod">
          <ac:chgData name="mansour farhat" userId="bed7c5799dc45719" providerId="LiveId" clId="{1E7C843E-730C-4120-8DD6-7933E839B3AB}" dt="2026-03-08T21:21:25.283" v="936" actId="1076"/>
          <ac:spMkLst>
            <pc:docMk/>
            <pc:sldMk cId="1004739" sldId="277"/>
            <ac:spMk id="5" creationId="{150602E8-B575-C7D9-6CF1-5D05189F0A50}"/>
          </ac:spMkLst>
        </pc:spChg>
        <pc:spChg chg="mod">
          <ac:chgData name="mansour farhat" userId="bed7c5799dc45719" providerId="LiveId" clId="{1E7C843E-730C-4120-8DD6-7933E839B3AB}" dt="2026-03-08T21:21:36.574" v="941" actId="20577"/>
          <ac:spMkLst>
            <pc:docMk/>
            <pc:sldMk cId="1004739" sldId="277"/>
            <ac:spMk id="21" creationId="{E521BDB5-2798-A754-4F08-DC3A24CFF49D}"/>
          </ac:spMkLst>
        </pc:spChg>
      </pc:sldChg>
      <pc:sldChg chg="addSp modSp add mod ord">
        <pc:chgData name="mansour farhat" userId="bed7c5799dc45719" providerId="LiveId" clId="{1E7C843E-730C-4120-8DD6-7933E839B3AB}" dt="2026-03-08T21:26:20.912" v="974" actId="20577"/>
        <pc:sldMkLst>
          <pc:docMk/>
          <pc:sldMk cId="2926354693" sldId="278"/>
        </pc:sldMkLst>
        <pc:spChg chg="add mod">
          <ac:chgData name="mansour farhat" userId="bed7c5799dc45719" providerId="LiveId" clId="{1E7C843E-730C-4120-8DD6-7933E839B3AB}" dt="2026-03-08T21:26:15.508" v="970" actId="1076"/>
          <ac:spMkLst>
            <pc:docMk/>
            <pc:sldMk cId="2926354693" sldId="278"/>
            <ac:spMk id="6" creationId="{838CAF74-1F92-5D3B-8443-633CB409EC88}"/>
          </ac:spMkLst>
        </pc:spChg>
        <pc:spChg chg="mod">
          <ac:chgData name="mansour farhat" userId="bed7c5799dc45719" providerId="LiveId" clId="{1E7C843E-730C-4120-8DD6-7933E839B3AB}" dt="2026-03-08T21:26:20.912" v="974" actId="20577"/>
          <ac:spMkLst>
            <pc:docMk/>
            <pc:sldMk cId="2926354693" sldId="278"/>
            <ac:spMk id="21" creationId="{7A855FD4-6C2F-4A12-FDDB-41842A0C2AD6}"/>
          </ac:spMkLst>
        </pc:spChg>
        <pc:picChg chg="mod">
          <ac:chgData name="mansour farhat" userId="bed7c5799dc45719" providerId="LiveId" clId="{1E7C843E-730C-4120-8DD6-7933E839B3AB}" dt="2026-03-08T21:26:06.773" v="969" actId="1076"/>
          <ac:picMkLst>
            <pc:docMk/>
            <pc:sldMk cId="2926354693" sldId="278"/>
            <ac:picMk id="11" creationId="{988EE8E8-CF84-A832-CD58-11BC0F3919F5}"/>
          </ac:picMkLst>
        </pc:picChg>
      </pc:sldChg>
      <pc:sldChg chg="addSp modSp add mod ord">
        <pc:chgData name="mansour farhat" userId="bed7c5799dc45719" providerId="LiveId" clId="{1E7C843E-730C-4120-8DD6-7933E839B3AB}" dt="2026-03-08T21:29:58.643" v="1003" actId="20577"/>
        <pc:sldMkLst>
          <pc:docMk/>
          <pc:sldMk cId="1756811433" sldId="279"/>
        </pc:sldMkLst>
        <pc:spChg chg="mod">
          <ac:chgData name="mansour farhat" userId="bed7c5799dc45719" providerId="LiveId" clId="{1E7C843E-730C-4120-8DD6-7933E839B3AB}" dt="2026-03-08T21:28:27.794" v="984" actId="1076"/>
          <ac:spMkLst>
            <pc:docMk/>
            <pc:sldMk cId="1756811433" sldId="279"/>
            <ac:spMk id="5" creationId="{AEA09B62-C0AA-0166-4427-5EB19BA290A2}"/>
          </ac:spMkLst>
        </pc:spChg>
        <pc:spChg chg="mod">
          <ac:chgData name="mansour farhat" userId="bed7c5799dc45719" providerId="LiveId" clId="{1E7C843E-730C-4120-8DD6-7933E839B3AB}" dt="2026-03-08T21:28:34.579" v="986" actId="1076"/>
          <ac:spMkLst>
            <pc:docMk/>
            <pc:sldMk cId="1756811433" sldId="279"/>
            <ac:spMk id="6" creationId="{EC9F1AEA-4B4A-6557-019E-E45B06E8A5E5}"/>
          </ac:spMkLst>
        </pc:spChg>
        <pc:spChg chg="add mod">
          <ac:chgData name="mansour farhat" userId="bed7c5799dc45719" providerId="LiveId" clId="{1E7C843E-730C-4120-8DD6-7933E839B3AB}" dt="2026-03-08T21:29:56.564" v="1001" actId="1076"/>
          <ac:spMkLst>
            <pc:docMk/>
            <pc:sldMk cId="1756811433" sldId="279"/>
            <ac:spMk id="7" creationId="{492B3282-5175-B49F-1778-517E29836E73}"/>
          </ac:spMkLst>
        </pc:spChg>
        <pc:spChg chg="mod">
          <ac:chgData name="mansour farhat" userId="bed7c5799dc45719" providerId="LiveId" clId="{1E7C843E-730C-4120-8DD6-7933E839B3AB}" dt="2026-03-08T21:29:58.643" v="1003" actId="20577"/>
          <ac:spMkLst>
            <pc:docMk/>
            <pc:sldMk cId="1756811433" sldId="279"/>
            <ac:spMk id="21" creationId="{3BF69039-D9CE-7210-85A3-74C3C6E6B15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2CE78-2A35-FA2D-3019-63DB592939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A2A521-816B-62B6-E665-D02EE2BA08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3CAD4-E016-4041-92B4-75D1F1855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8E46A-5712-0EC7-5CD9-F38EC3D7B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77F21B-1FE4-BF33-B199-8AAE8A318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71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A5737-741C-32C1-6680-FCD075909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71582-9527-1F8C-F0E8-B55ACA9D8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B517C-6F44-5398-AFAC-CF91324B9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3847B-F97D-D487-DD63-A41066E0B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977F6E-D764-A5A2-6BE3-C6E0CA6D0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77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12B16-0CA7-F465-A54A-662993BFB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1789A-05BF-20E0-881F-13CC9ADCA7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A4BCE-0A04-DA1B-0202-0113F8272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8B8F7F-2279-CF5C-EC9D-204391F34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1A518-6BC7-C258-99A8-DFFC967CF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779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6419F-925C-0DBD-C6E1-ACF385DB2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46CC3-274A-702D-1A5A-FDEEF518B3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F8B58C-A417-A882-7600-6593536F55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92AE3C-2D7D-83D4-10B3-466E1A26E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F745F0-6085-F95A-3401-02D25E3BD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82792E-9AAC-2695-F344-F512AA241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828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B477F-B806-590E-4A68-CF80BE1E7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EFDF0-6D1A-E4B3-3547-DCA2BBF7EC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53A265-A7BF-B465-50C4-489305F11A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096AC5-2F75-DE9C-8907-D9D45A89D4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02BFE9-9066-D114-7E7C-CC706111F6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E37D8E-FB6A-756A-8BEB-8A2EAC7A4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FB23F6-3928-5614-1AC7-5B4ECF9DB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8FF83F-3CDC-A544-DBAD-8AE668009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95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C1CF9-7147-CA93-B0AA-63DABE902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A75E77-E9D6-95F7-8D01-E0F99B791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91D439-95BB-B30C-6348-03AC840DB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9F55B0-5A47-A12B-594F-D1258474A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688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BEB410-AC88-8E2E-6977-0E66C3A78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4FD6E7-C23A-D9B5-1170-CAA51F584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2A638-358F-D623-BFA7-0B600712A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712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DADED-4AE2-2FA1-7D11-5029BC2C3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69E18-8983-CB5B-B113-A250D0046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1544F-63AD-86A6-2D90-80FBA01694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DABE92-BC55-86E4-341C-5044EE91B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B1011E-776D-E53E-270C-4D5A04CBC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852C72-77A7-3442-CE60-162A1CEEE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853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D8C87-E326-AB55-DE08-6DE553472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2C6835-37C8-9661-0EB7-9920C1F22C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B49349-B489-436C-B7D1-DDAFBDBFF5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63646B-F6A7-968E-28BD-921A6EA2D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35A1B9-16C5-E868-6BC2-FBB8CDBFB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0222BD-1CB0-971B-B220-3992E0920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520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27CB6-589E-A074-8534-61EE509D0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702DE7-79FD-2925-3E1E-A0D771A98D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79AC5C-212B-C8E1-9AEE-2D7C7A24B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971E2-A125-804E-43F8-146AF7E5C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E21DB-CA9C-0955-8A90-4F99BE86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096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809F9-B0DF-46C7-9F4D-D6CF3BBB02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DFC4C9-60EA-1188-6B27-4FDE2B006A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42168-C2D3-1544-A40E-9CE722F09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546A0-0B6C-0DC4-B9B2-335B8AF73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F1A0F-6CC7-E1B3-77F2-46F4E8BD6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728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97394A-497F-B55E-FB27-911C98FCC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195D1D-BCBC-A1B9-57E7-18594B5F0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CDE36-BEEB-5736-EE04-3AC5BB8CDB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84B1F5-A379-76EE-BE07-DA17B989BE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9A09C8-B2D7-F5FD-3AD7-130BD500F3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605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B4129F9-640E-3B3C-B431-8F97A6829F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5811795"/>
              </p:ext>
            </p:extLst>
          </p:nvPr>
        </p:nvGraphicFramePr>
        <p:xfrm>
          <a:off x="150829" y="650302"/>
          <a:ext cx="8314560" cy="5572219"/>
        </p:xfrm>
        <a:graphic>
          <a:graphicData uri="http://schemas.openxmlformats.org/drawingml/2006/table">
            <a:tbl>
              <a:tblPr/>
              <a:tblGrid>
                <a:gridCol w="491398">
                  <a:extLst>
                    <a:ext uri="{9D8B030D-6E8A-4147-A177-3AD203B41FA5}">
                      <a16:colId xmlns:a16="http://schemas.microsoft.com/office/drawing/2014/main" val="2897528218"/>
                    </a:ext>
                  </a:extLst>
                </a:gridCol>
                <a:gridCol w="3639360">
                  <a:extLst>
                    <a:ext uri="{9D8B030D-6E8A-4147-A177-3AD203B41FA5}">
                      <a16:colId xmlns:a16="http://schemas.microsoft.com/office/drawing/2014/main" val="2407141261"/>
                    </a:ext>
                  </a:extLst>
                </a:gridCol>
                <a:gridCol w="2065380">
                  <a:extLst>
                    <a:ext uri="{9D8B030D-6E8A-4147-A177-3AD203B41FA5}">
                      <a16:colId xmlns:a16="http://schemas.microsoft.com/office/drawing/2014/main" val="406874881"/>
                    </a:ext>
                  </a:extLst>
                </a:gridCol>
                <a:gridCol w="2118422">
                  <a:extLst>
                    <a:ext uri="{9D8B030D-6E8A-4147-A177-3AD203B41FA5}">
                      <a16:colId xmlns:a16="http://schemas.microsoft.com/office/drawing/2014/main" val="1418612202"/>
                    </a:ext>
                  </a:extLst>
                </a:gridCol>
              </a:tblGrid>
              <a:tr h="5522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Step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Description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Operation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Notes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919091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1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Regular taxable income (TI)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Starting point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From Form 1040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8144008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2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Plus: Standard deduction if taken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+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Add back if claimed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3615878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3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Plus/minus: AMT adjustment items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effectLst/>
                        </a:rPr>
                        <a:t>± adjustments</a:t>
                      </a:r>
                      <a:endParaRPr lang="en-US" sz="1050" dirty="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SALT, depreciation, ISO, etc.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6727155"/>
                  </a:ext>
                </a:extLst>
              </a:tr>
              <a:tr h="17849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4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Plus: Tax preference items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+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Private activity bonds, etc.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6395006"/>
                  </a:ext>
                </a:extLst>
              </a:tr>
              <a:tr h="3282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5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= AMTI before exemption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Subtotal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Alternative Minimum Taxable Income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0372327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6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Minus: AMT exemption amount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−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Subject to phase-out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1939030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- MFJ: $140,200 (2026)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Phase-out starts at $1,000,000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6127266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- Single/HOH: $90,100 (2026)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 dirty="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Phase-out starts at $500,000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200591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- Phase-out rate: </a:t>
                      </a:r>
                      <a:r>
                        <a:rPr lang="en-US" sz="1050" b="1" dirty="0">
                          <a:effectLst/>
                        </a:rPr>
                        <a:t>50%</a:t>
                      </a:r>
                      <a:endParaRPr lang="en-US" sz="1050" dirty="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Lose $0.50 per $1 over threshold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2562860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7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= AMT base (AMTI after exemption)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Subtotal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Amount subject to AMT rates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3958854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8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Multiplied by AMT tax rates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× 26% or 28%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Two-bracket system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298889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- 26% on first $244,500 (MFJ) / $122,250 (MFS)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8496953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- 28% on amounts above these thresholds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1131244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9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= Tentative AMT before credits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Subtotal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Preliminary AMT liability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5647347"/>
                  </a:ext>
                </a:extLst>
              </a:tr>
              <a:tr h="17849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10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Minus: Allowable credits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−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Foreign tax credit, etc.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2121801"/>
                  </a:ext>
                </a:extLst>
              </a:tr>
              <a:tr h="17849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11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= Tentative AMT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Subtotal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Final AMT calculation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9125501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12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Less: Regular tax liability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−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From regular tax calculation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3590756"/>
                  </a:ext>
                </a:extLst>
              </a:tr>
              <a:tr h="30639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effectLst/>
                        </a:rPr>
                        <a:t>13</a:t>
                      </a:r>
                      <a:endParaRPr lang="en-US" sz="1050" dirty="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= AMT owed (pay if positive)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FINAL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Additional tax beyond regular tax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615057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929BB10-1DA9-3A19-3C6C-D7751FF5B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3082" y="1192517"/>
            <a:ext cx="3368089" cy="44729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3BCD10-3494-5165-8035-4E30EC49DF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9B007D-7B9B-430B-7D33-5BFA2F58308B}"/>
              </a:ext>
            </a:extLst>
          </p:cNvPr>
          <p:cNvSpPr txBox="1"/>
          <p:nvPr/>
        </p:nvSpPr>
        <p:spPr>
          <a:xfrm>
            <a:off x="-35555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</p:spTree>
    <p:extLst>
      <p:ext uri="{BB962C8B-B14F-4D97-AF65-F5344CB8AC3E}">
        <p14:creationId xmlns:p14="http://schemas.microsoft.com/office/powerpoint/2010/main" val="2391653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48CB3-C858-867E-EFCE-EEC80E82E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27FF70-49A1-5939-0A73-198B9DB31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6B2829B-09F5-D5B0-DC20-E38E97B55E51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13A489D-83CB-7617-E34E-DFA8444CE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315" y="160431"/>
            <a:ext cx="8272803" cy="606329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4EF74CB-E187-B07E-723D-496318C9B455}"/>
              </a:ext>
            </a:extLst>
          </p:cNvPr>
          <p:cNvSpPr/>
          <p:nvPr/>
        </p:nvSpPr>
        <p:spPr>
          <a:xfrm>
            <a:off x="8620585" y="1835106"/>
            <a:ext cx="922841" cy="2104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E8215A-A921-FCE0-C5F0-E42CE0C2ADDE}"/>
              </a:ext>
            </a:extLst>
          </p:cNvPr>
          <p:cNvSpPr txBox="1"/>
          <p:nvPr/>
        </p:nvSpPr>
        <p:spPr>
          <a:xfrm>
            <a:off x="8620585" y="1755676"/>
            <a:ext cx="1236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210,225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08D589-B76F-121B-8138-6A57FC6EE8EF}"/>
              </a:ext>
            </a:extLst>
          </p:cNvPr>
          <p:cNvSpPr/>
          <p:nvPr/>
        </p:nvSpPr>
        <p:spPr>
          <a:xfrm>
            <a:off x="8686799" y="2276884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C4C9CA-CB0D-920A-580E-E064A4BA95BB}"/>
              </a:ext>
            </a:extLst>
          </p:cNvPr>
          <p:cNvSpPr/>
          <p:nvPr/>
        </p:nvSpPr>
        <p:spPr>
          <a:xfrm>
            <a:off x="8753014" y="3686559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C01FBF-4571-1795-9084-3572B5A3A5A7}"/>
              </a:ext>
            </a:extLst>
          </p:cNvPr>
          <p:cNvSpPr/>
          <p:nvPr/>
        </p:nvSpPr>
        <p:spPr>
          <a:xfrm>
            <a:off x="8753014" y="3943001"/>
            <a:ext cx="790411" cy="2059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D5300D-C3E7-123D-2DE6-2A0318695CDE}"/>
              </a:ext>
            </a:extLst>
          </p:cNvPr>
          <p:cNvSpPr/>
          <p:nvPr/>
        </p:nvSpPr>
        <p:spPr>
          <a:xfrm>
            <a:off x="8824373" y="4188026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ACFE12-A4A3-6A99-E2A5-63EF923DFC9C}"/>
              </a:ext>
            </a:extLst>
          </p:cNvPr>
          <p:cNvSpPr/>
          <p:nvPr/>
        </p:nvSpPr>
        <p:spPr>
          <a:xfrm>
            <a:off x="8824372" y="6047941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6B54E0-CF8E-A0B6-050E-7CE2F02A330C}"/>
              </a:ext>
            </a:extLst>
          </p:cNvPr>
          <p:cNvSpPr txBox="1"/>
          <p:nvPr/>
        </p:nvSpPr>
        <p:spPr>
          <a:xfrm>
            <a:off x="8686799" y="2186237"/>
            <a:ext cx="1444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40,000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21BDB5-2798-A754-4F08-DC3A24CFF49D}"/>
              </a:ext>
            </a:extLst>
          </p:cNvPr>
          <p:cNvSpPr txBox="1"/>
          <p:nvPr/>
        </p:nvSpPr>
        <p:spPr>
          <a:xfrm>
            <a:off x="8686799" y="5933825"/>
            <a:ext cx="1444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254,027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4B4431-1798-DE94-9D75-126CBF94C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5525" y="1755676"/>
            <a:ext cx="2347859" cy="31180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FAED35-6E52-2A42-978C-752C32C1922E}"/>
              </a:ext>
            </a:extLst>
          </p:cNvPr>
          <p:cNvSpPr txBox="1"/>
          <p:nvPr/>
        </p:nvSpPr>
        <p:spPr>
          <a:xfrm>
            <a:off x="8738374" y="4117204"/>
            <a:ext cx="1063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4,448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E640FB-49C1-84E3-5C97-17C487AEB75B}"/>
              </a:ext>
            </a:extLst>
          </p:cNvPr>
          <p:cNvSpPr txBox="1"/>
          <p:nvPr/>
        </p:nvSpPr>
        <p:spPr>
          <a:xfrm>
            <a:off x="8784194" y="3828393"/>
            <a:ext cx="1622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(646)</a:t>
            </a:r>
          </a:p>
        </p:txBody>
      </p:sp>
    </p:spTree>
    <p:extLst>
      <p:ext uri="{BB962C8B-B14F-4D97-AF65-F5344CB8AC3E}">
        <p14:creationId xmlns:p14="http://schemas.microsoft.com/office/powerpoint/2010/main" val="3570501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C9FFE-B8AB-21B8-35E7-219B0A6B0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5825189-4A8C-5FB8-10DD-48A591643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212F1B9-9775-AACD-FC56-8B65DFF53853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25767D-CD14-A405-BD96-7FF1C8718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Other AMT Adjustments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DDCFB-72F2-28B3-7A3C-1415E8156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31629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Incentive stock options adjustment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Long-term contracts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Are these the only ones?  NO!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1037DD-AC06-9819-FD08-A748F09AE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0109" y="2032231"/>
            <a:ext cx="3120934" cy="414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06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BCF02-DAD9-561A-BDE6-763380703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287C9EE-5386-79D1-FA0D-2E7A14755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DA1BFAC-9F24-232E-2828-36D236751905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454F30-8424-8EE2-0311-46BCC77EB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404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Incentive Stock Options Adjustment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BC1A7-34E6-8995-6092-64E05DED52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203" y="836462"/>
            <a:ext cx="8553480" cy="4351338"/>
          </a:xfrm>
        </p:spPr>
        <p:txBody>
          <a:bodyPr>
            <a:normAutofit/>
          </a:bodyPr>
          <a:lstStyle/>
          <a:p>
            <a:r>
              <a:rPr lang="en-US" sz="2000" dirty="0"/>
              <a:t>Right to buy the stock at a specific price for a period </a:t>
            </a:r>
            <a:r>
              <a:rPr lang="en-US" sz="2000" dirty="0" err="1"/>
              <a:t>fo</a:t>
            </a:r>
            <a:r>
              <a:rPr lang="en-US" sz="2000" dirty="0"/>
              <a:t> time </a:t>
            </a:r>
            <a:r>
              <a:rPr lang="en-US" sz="2000" dirty="0">
                <a:sym typeface="Wingdings" panose="05000000000000000000" pitchFamily="2" charset="2"/>
              </a:rPr>
              <a:t> Equity Compensation.</a:t>
            </a:r>
            <a:endParaRPr lang="en-US" sz="2000" dirty="0"/>
          </a:p>
          <a:p>
            <a:r>
              <a:rPr lang="en-US" sz="2000" dirty="0"/>
              <a:t>For regular tax purposes, no income is recognized when an incentive stock option is exercised. You are only buying the shares!</a:t>
            </a:r>
          </a:p>
          <a:p>
            <a:r>
              <a:rPr lang="en-US" sz="2000" dirty="0"/>
              <a:t>For AMT purposes, the positive adjustment is equal to the FMV of the stock less the amount the taxpayer paid for it (including any amount paid for the option).</a:t>
            </a:r>
          </a:p>
          <a:p>
            <a:r>
              <a:rPr lang="en-US" sz="2000" dirty="0"/>
              <a:t>Adam works for a large publicly traded company and regularly receives incentive stock options as bonuses. Adam exercises options to purchase 10,000 shares at $13 per share when the market value is $18.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833E27-CD54-4B36-E819-686F991F6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8863" y="1204096"/>
            <a:ext cx="3120934" cy="4144732"/>
          </a:xfrm>
          <a:prstGeom prst="rect">
            <a:avLst/>
          </a:prstGeom>
        </p:spPr>
      </p:pic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AECC1A22-06E4-F8F8-2452-4294C9F18F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3031741"/>
              </p:ext>
            </p:extLst>
          </p:nvPr>
        </p:nvGraphicFramePr>
        <p:xfrm>
          <a:off x="318132" y="4183808"/>
          <a:ext cx="8494141" cy="914400"/>
        </p:xfrm>
        <a:graphic>
          <a:graphicData uri="http://schemas.openxmlformats.org/drawingml/2006/table">
            <a:tbl>
              <a:tblPr/>
              <a:tblGrid>
                <a:gridCol w="1894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12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4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4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500" dirty="0">
                          <a:effectLst/>
                        </a:rPr>
                        <a:t>Market value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effectLst/>
                        </a:rPr>
                        <a:t>10,000 shares × $18 per share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effectLst/>
                        </a:rPr>
                        <a:t>=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effectLst/>
                        </a:rPr>
                        <a:t>$180,000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effectLst/>
                        </a:rPr>
                        <a:t>Cost of stock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effectLst/>
                        </a:rPr>
                        <a:t>10,000 shares × $13 per share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effectLst/>
                        </a:rPr>
                        <a:t>=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u="sng" dirty="0">
                          <a:effectLst/>
                        </a:rPr>
                        <a:t>  130,000</a:t>
                      </a:r>
                      <a:endParaRPr lang="en-US" sz="1500" dirty="0"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500" dirty="0">
                          <a:effectLst/>
                        </a:rPr>
                        <a:t>AMT adjustment (gain is taxed now!)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500" dirty="0">
                          <a:effectLst/>
                        </a:rPr>
                        <a:t>$  50,000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57DED78-6168-B522-C909-AC9453F90781}"/>
              </a:ext>
            </a:extLst>
          </p:cNvPr>
          <p:cNvSpPr txBox="1"/>
          <p:nvPr/>
        </p:nvSpPr>
        <p:spPr>
          <a:xfrm>
            <a:off x="182203" y="5098208"/>
            <a:ext cx="89042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33333"/>
                </a:solidFill>
                <a:latin typeface="Helvetica" panose="020B0604020202020204" pitchFamily="34" charset="0"/>
              </a:rPr>
              <a:t>What is the basis for the stock?</a:t>
            </a:r>
          </a:p>
          <a:p>
            <a:r>
              <a:rPr lang="en-US" dirty="0">
                <a:solidFill>
                  <a:srgbClr val="333333"/>
                </a:solidFill>
                <a:latin typeface="Helvetica" panose="020B0604020202020204" pitchFamily="34" charset="0"/>
              </a:rPr>
              <a:t>The stock basis is $130,000 for regular tax purposes and $180,000 for AMT.</a:t>
            </a:r>
          </a:p>
          <a:p>
            <a:r>
              <a:rPr lang="en-US" dirty="0">
                <a:solidFill>
                  <a:srgbClr val="333333"/>
                </a:solidFill>
                <a:latin typeface="Helvetica" panose="020B0604020202020204" pitchFamily="34" charset="0"/>
              </a:rPr>
              <a:t>Paying taxes for unrealized gain.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553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48CB3-C858-867E-EFCE-EEC80E82E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27FF70-49A1-5939-0A73-198B9DB31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6B2829B-09F5-D5B0-DC20-E38E97B55E51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13A489D-83CB-7617-E34E-DFA8444CE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315" y="160431"/>
            <a:ext cx="8272803" cy="606329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4EF74CB-E187-B07E-723D-496318C9B455}"/>
              </a:ext>
            </a:extLst>
          </p:cNvPr>
          <p:cNvSpPr/>
          <p:nvPr/>
        </p:nvSpPr>
        <p:spPr>
          <a:xfrm>
            <a:off x="8620585" y="1835106"/>
            <a:ext cx="922841" cy="2104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E8215A-A921-FCE0-C5F0-E42CE0C2ADDE}"/>
              </a:ext>
            </a:extLst>
          </p:cNvPr>
          <p:cNvSpPr txBox="1"/>
          <p:nvPr/>
        </p:nvSpPr>
        <p:spPr>
          <a:xfrm>
            <a:off x="8620585" y="1755676"/>
            <a:ext cx="1236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210,225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08D589-B76F-121B-8138-6A57FC6EE8EF}"/>
              </a:ext>
            </a:extLst>
          </p:cNvPr>
          <p:cNvSpPr/>
          <p:nvPr/>
        </p:nvSpPr>
        <p:spPr>
          <a:xfrm>
            <a:off x="8686799" y="2276884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C4C9CA-CB0D-920A-580E-E064A4BA95BB}"/>
              </a:ext>
            </a:extLst>
          </p:cNvPr>
          <p:cNvSpPr/>
          <p:nvPr/>
        </p:nvSpPr>
        <p:spPr>
          <a:xfrm>
            <a:off x="8753014" y="3686559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C01FBF-4571-1795-9084-3572B5A3A5A7}"/>
              </a:ext>
            </a:extLst>
          </p:cNvPr>
          <p:cNvSpPr/>
          <p:nvPr/>
        </p:nvSpPr>
        <p:spPr>
          <a:xfrm>
            <a:off x="8753014" y="3943001"/>
            <a:ext cx="790411" cy="2059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D5300D-C3E7-123D-2DE6-2A0318695CDE}"/>
              </a:ext>
            </a:extLst>
          </p:cNvPr>
          <p:cNvSpPr/>
          <p:nvPr/>
        </p:nvSpPr>
        <p:spPr>
          <a:xfrm>
            <a:off x="8824373" y="4188026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ACFE12-A4A3-6A99-E2A5-63EF923DFC9C}"/>
              </a:ext>
            </a:extLst>
          </p:cNvPr>
          <p:cNvSpPr/>
          <p:nvPr/>
        </p:nvSpPr>
        <p:spPr>
          <a:xfrm>
            <a:off x="8824372" y="6047941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6B54E0-CF8E-A0B6-050E-7CE2F02A330C}"/>
              </a:ext>
            </a:extLst>
          </p:cNvPr>
          <p:cNvSpPr txBox="1"/>
          <p:nvPr/>
        </p:nvSpPr>
        <p:spPr>
          <a:xfrm>
            <a:off x="8686799" y="2186237"/>
            <a:ext cx="1444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40,000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21BDB5-2798-A754-4F08-DC3A24CFF49D}"/>
              </a:ext>
            </a:extLst>
          </p:cNvPr>
          <p:cNvSpPr txBox="1"/>
          <p:nvPr/>
        </p:nvSpPr>
        <p:spPr>
          <a:xfrm>
            <a:off x="8686799" y="5933825"/>
            <a:ext cx="1444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304,027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4B4431-1798-DE94-9D75-126CBF94C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5525" y="1755676"/>
            <a:ext cx="2347859" cy="31180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FAED35-6E52-2A42-978C-752C32C1922E}"/>
              </a:ext>
            </a:extLst>
          </p:cNvPr>
          <p:cNvSpPr txBox="1"/>
          <p:nvPr/>
        </p:nvSpPr>
        <p:spPr>
          <a:xfrm>
            <a:off x="8738374" y="4117204"/>
            <a:ext cx="1063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4,448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E640FB-49C1-84E3-5C97-17C487AEB75B}"/>
              </a:ext>
            </a:extLst>
          </p:cNvPr>
          <p:cNvSpPr txBox="1"/>
          <p:nvPr/>
        </p:nvSpPr>
        <p:spPr>
          <a:xfrm>
            <a:off x="8738374" y="3884613"/>
            <a:ext cx="1622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(646)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0602E8-B575-C7D9-6CF1-5D05189F0A50}"/>
              </a:ext>
            </a:extLst>
          </p:cNvPr>
          <p:cNvSpPr txBox="1"/>
          <p:nvPr/>
        </p:nvSpPr>
        <p:spPr>
          <a:xfrm>
            <a:off x="8686799" y="3676442"/>
            <a:ext cx="1636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50,000</a:t>
            </a:r>
          </a:p>
        </p:txBody>
      </p:sp>
    </p:spTree>
    <p:extLst>
      <p:ext uri="{BB962C8B-B14F-4D97-AF65-F5344CB8AC3E}">
        <p14:creationId xmlns:p14="http://schemas.microsoft.com/office/powerpoint/2010/main" val="1004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63AAA-BFE1-F32E-1B2B-A37146A20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3C3F8A5-AB97-B7A5-9C30-635E32237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6B450FE-F22E-30F8-8809-DB6BB8781DF2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468EF4-9489-BD58-99EC-8D6268D58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468" y="24702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Long-term contracts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09888-DBD5-AFE2-6935-8553796D9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505" y="1382588"/>
            <a:ext cx="8131629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For </a:t>
            </a:r>
            <a:r>
              <a:rPr lang="en-US" dirty="0">
                <a:solidFill>
                  <a:srgbClr val="FF0000"/>
                </a:solidFill>
              </a:rPr>
              <a:t>AMT purposes</a:t>
            </a:r>
            <a:r>
              <a:rPr lang="en-US" dirty="0"/>
              <a:t>, a taxpayer must use the </a:t>
            </a:r>
            <a:r>
              <a:rPr lang="en-US" dirty="0">
                <a:solidFill>
                  <a:srgbClr val="FF0000"/>
                </a:solidFill>
              </a:rPr>
              <a:t>percentage of completion </a:t>
            </a:r>
            <a:r>
              <a:rPr lang="en-US" dirty="0"/>
              <a:t>method rather than the </a:t>
            </a:r>
            <a:r>
              <a:rPr lang="en-US" dirty="0">
                <a:solidFill>
                  <a:srgbClr val="FF0000"/>
                </a:solidFill>
              </a:rPr>
              <a:t>completed contract method </a:t>
            </a:r>
            <a:r>
              <a:rPr lang="en-US" dirty="0"/>
              <a:t>to report the income from long-term contracts.  (Intermediate Accounting).</a:t>
            </a:r>
          </a:p>
          <a:p>
            <a:r>
              <a:rPr lang="en-US" dirty="0"/>
              <a:t>The adjustment is the difference between the income under the percentage of completion method and income determined for regular tax. </a:t>
            </a:r>
          </a:p>
          <a:p>
            <a:r>
              <a:rPr lang="en-US" dirty="0"/>
              <a:t>In the year in question, if AMT income is smaller, the adjustment is negative. </a:t>
            </a:r>
          </a:p>
          <a:p>
            <a:pPr lvl="1"/>
            <a:r>
              <a:rPr lang="en-US" dirty="0"/>
              <a:t>A negative adjustment is likely to occur in the year the contract is completed. </a:t>
            </a:r>
          </a:p>
          <a:p>
            <a:pPr lvl="2"/>
            <a:r>
              <a:rPr lang="en-US" dirty="0"/>
              <a:t>This adjustment rarely, if ever, affects individual taxpayers.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30726E-BFB8-4B25-8D2D-771EB3FEC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7362" y="1485891"/>
            <a:ext cx="3120934" cy="414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49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B416E-6CCD-FA14-CF49-1A94E0B45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36A84BF-1579-FC6A-206B-99935B058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C87A74-F502-CDB6-A1DA-5A959C190870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E057FA-8169-441C-FE0A-D207FA731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Other AMT Adjustments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B3926-90FE-1CC5-D9C2-CE5EEC9AC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73" y="1820365"/>
            <a:ext cx="8131629" cy="43513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061475-90A6-D2FB-3F0D-ECB1455E03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2599" y="1856199"/>
            <a:ext cx="3120934" cy="4144732"/>
          </a:xfrm>
          <a:prstGeom prst="rect">
            <a:avLst/>
          </a:prstGeom>
        </p:spPr>
      </p:pic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476595"/>
              </p:ext>
            </p:extLst>
          </p:nvPr>
        </p:nvGraphicFramePr>
        <p:xfrm>
          <a:off x="444875" y="1933554"/>
          <a:ext cx="7986624" cy="3896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73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07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21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33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19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10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16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Year</a:t>
                      </a:r>
                      <a:r>
                        <a:rPr lang="en-US" baseline="0" dirty="0"/>
                        <a:t> 20X4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Year 20X5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Year 20X6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Year</a:t>
                      </a:r>
                      <a:r>
                        <a:rPr lang="en-US" baseline="0" dirty="0"/>
                        <a:t> 20X7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044">
                <a:tc>
                  <a:txBody>
                    <a:bodyPr/>
                    <a:lstStyle/>
                    <a:p>
                      <a:r>
                        <a:rPr lang="en-US" dirty="0"/>
                        <a:t>Percentage</a:t>
                      </a:r>
                      <a:r>
                        <a:rPr lang="en-US" baseline="0" dirty="0"/>
                        <a:t> of completion(tax every year, AMT)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044">
                <a:tc>
                  <a:txBody>
                    <a:bodyPr/>
                    <a:lstStyle/>
                    <a:p>
                      <a:r>
                        <a:rPr lang="en-US" dirty="0"/>
                        <a:t>Completed</a:t>
                      </a:r>
                      <a:r>
                        <a:rPr lang="en-US" baseline="0" dirty="0"/>
                        <a:t> Contract method. Regular tax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044">
                <a:tc>
                  <a:txBody>
                    <a:bodyPr/>
                    <a:lstStyle/>
                    <a:p>
                      <a:r>
                        <a:rPr lang="en-US" dirty="0"/>
                        <a:t>Adjustment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(-75,000)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04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Important to understand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this concept of reversing income</a:t>
                      </a:r>
                      <a:r>
                        <a:rPr lang="en-US" baseline="0" dirty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2215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D025D-3B12-1CB9-4DCC-83957E7BF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C6C8735-EF48-54A8-E407-FDAA51D14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0FECF6-1760-762C-483F-91470C2B59A1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88EE8E8-CF84-A832-CD58-11BC0F3919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315" y="160431"/>
            <a:ext cx="8272803" cy="606329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657DEC1-3DF7-E7E7-D7F2-65B0946DA12C}"/>
              </a:ext>
            </a:extLst>
          </p:cNvPr>
          <p:cNvSpPr/>
          <p:nvPr/>
        </p:nvSpPr>
        <p:spPr>
          <a:xfrm>
            <a:off x="8620585" y="1835106"/>
            <a:ext cx="922841" cy="2104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E36AB2-AE2D-C42F-B0DA-F4B362C43489}"/>
              </a:ext>
            </a:extLst>
          </p:cNvPr>
          <p:cNvSpPr txBox="1"/>
          <p:nvPr/>
        </p:nvSpPr>
        <p:spPr>
          <a:xfrm>
            <a:off x="8620585" y="1755676"/>
            <a:ext cx="1236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210,225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7992C6-54AF-F8F8-9F9E-E17EAB8AE960}"/>
              </a:ext>
            </a:extLst>
          </p:cNvPr>
          <p:cNvSpPr/>
          <p:nvPr/>
        </p:nvSpPr>
        <p:spPr>
          <a:xfrm>
            <a:off x="8686799" y="2276884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B173DCB-07EA-CCD3-D865-342D26CC8F52}"/>
              </a:ext>
            </a:extLst>
          </p:cNvPr>
          <p:cNvSpPr/>
          <p:nvPr/>
        </p:nvSpPr>
        <p:spPr>
          <a:xfrm>
            <a:off x="8753014" y="3686559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FD407C-DF2F-42B8-0EDB-4D9510323166}"/>
              </a:ext>
            </a:extLst>
          </p:cNvPr>
          <p:cNvSpPr/>
          <p:nvPr/>
        </p:nvSpPr>
        <p:spPr>
          <a:xfrm>
            <a:off x="8753014" y="3943001"/>
            <a:ext cx="790411" cy="2059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965ED2-A292-C6CF-94DD-06C34230D0FD}"/>
              </a:ext>
            </a:extLst>
          </p:cNvPr>
          <p:cNvSpPr/>
          <p:nvPr/>
        </p:nvSpPr>
        <p:spPr>
          <a:xfrm>
            <a:off x="8824373" y="4188026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0784F8-451E-31FC-7F06-44A39B151138}"/>
              </a:ext>
            </a:extLst>
          </p:cNvPr>
          <p:cNvSpPr/>
          <p:nvPr/>
        </p:nvSpPr>
        <p:spPr>
          <a:xfrm>
            <a:off x="8824372" y="6047941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07D96A8-3A71-4468-1A65-78797F0A2196}"/>
              </a:ext>
            </a:extLst>
          </p:cNvPr>
          <p:cNvSpPr txBox="1"/>
          <p:nvPr/>
        </p:nvSpPr>
        <p:spPr>
          <a:xfrm>
            <a:off x="8686799" y="2186237"/>
            <a:ext cx="1444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40,000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A855FD4-6C2F-4A12-FDDB-41842A0C2AD6}"/>
              </a:ext>
            </a:extLst>
          </p:cNvPr>
          <p:cNvSpPr txBox="1"/>
          <p:nvPr/>
        </p:nvSpPr>
        <p:spPr>
          <a:xfrm>
            <a:off x="8686799" y="5933825"/>
            <a:ext cx="1444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329,027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4D416D-6D1F-1DCD-F8DF-27E0B0D2E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5525" y="1755676"/>
            <a:ext cx="2347859" cy="31180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AA1E0D-1B29-0F65-05D8-6CA3CBEEA348}"/>
              </a:ext>
            </a:extLst>
          </p:cNvPr>
          <p:cNvSpPr txBox="1"/>
          <p:nvPr/>
        </p:nvSpPr>
        <p:spPr>
          <a:xfrm>
            <a:off x="8738374" y="4117204"/>
            <a:ext cx="1063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4,448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B21488-20BE-0F71-D40C-0C630FE77DC9}"/>
              </a:ext>
            </a:extLst>
          </p:cNvPr>
          <p:cNvSpPr txBox="1"/>
          <p:nvPr/>
        </p:nvSpPr>
        <p:spPr>
          <a:xfrm>
            <a:off x="8738374" y="3884613"/>
            <a:ext cx="1622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(646)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74387D-8FD1-4988-9086-25404B01209B}"/>
              </a:ext>
            </a:extLst>
          </p:cNvPr>
          <p:cNvSpPr txBox="1"/>
          <p:nvPr/>
        </p:nvSpPr>
        <p:spPr>
          <a:xfrm>
            <a:off x="8686799" y="3676442"/>
            <a:ext cx="1636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50,000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8CAF74-1F92-5D3B-8443-633CB409EC88}"/>
              </a:ext>
            </a:extLst>
          </p:cNvPr>
          <p:cNvSpPr txBox="1"/>
          <p:nvPr/>
        </p:nvSpPr>
        <p:spPr>
          <a:xfrm>
            <a:off x="8686799" y="4762241"/>
            <a:ext cx="1555291" cy="381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25,000</a:t>
            </a:r>
          </a:p>
        </p:txBody>
      </p:sp>
    </p:spTree>
    <p:extLst>
      <p:ext uri="{BB962C8B-B14F-4D97-AF65-F5344CB8AC3E}">
        <p14:creationId xmlns:p14="http://schemas.microsoft.com/office/powerpoint/2010/main" val="2926354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7B3F9-8B67-DA31-BF39-F37FE24B2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9FAA2D2-7869-24C4-9A27-B8CAE0762E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921ADCC-44F8-7341-0E28-A03482261244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1F60EB-1C02-E7E1-2B31-7FDAA1195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098" y="-17993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Preferences.  Always Added to AMT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D5A4C-605A-19AF-1962-C9382F631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26" y="1293891"/>
            <a:ext cx="8636275" cy="4819362"/>
          </a:xfrm>
        </p:spPr>
        <p:txBody>
          <a:bodyPr>
            <a:normAutofit/>
          </a:bodyPr>
          <a:lstStyle/>
          <a:p>
            <a:r>
              <a:rPr lang="en-US" altLang="en-US" dirty="0"/>
              <a:t>Preferences tend to arise because of deductions or exclusions that provide substantial tax benefits </a:t>
            </a:r>
          </a:p>
          <a:p>
            <a:pPr lvl="1"/>
            <a:r>
              <a:rPr lang="en-US" altLang="en-US" dirty="0"/>
              <a:t>Unlike adjustments, preferences can only be positive (increase AMTI)</a:t>
            </a:r>
          </a:p>
          <a:p>
            <a:pPr lvl="1"/>
            <a:r>
              <a:rPr lang="en-US" altLang="en-US" dirty="0"/>
              <a:t>Thus, preferences reduce the benefits initially received when computing regular tax</a:t>
            </a:r>
          </a:p>
          <a:p>
            <a:pPr lvl="1"/>
            <a:r>
              <a:rPr lang="en-US" altLang="en-US" dirty="0"/>
              <a:t>Examples:</a:t>
            </a:r>
          </a:p>
          <a:p>
            <a:pPr lvl="2"/>
            <a:r>
              <a:rPr lang="en-US" altLang="en-US" dirty="0"/>
              <a:t>Private Activity Bonds. Not Muni bond!</a:t>
            </a:r>
          </a:p>
          <a:p>
            <a:pPr lvl="2"/>
            <a:r>
              <a:rPr lang="en-US" altLang="en-US" dirty="0"/>
              <a:t>Percentage depletion deduction (excess over adjusted basis)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9E705B-102C-59B3-6DCB-B21914B418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708" y="1145633"/>
            <a:ext cx="3120934" cy="414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02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8F891-0956-F39B-255A-8F444A3EE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363DE35-AD06-B359-E3B7-D9935EB54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50E7FB0-D872-7CFE-C153-984C550DB330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D44247-2803-CDBA-4A98-91EE1ED04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098" y="-68022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Private activity bond (PAB)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4AA054-F720-CF47-47EB-DF7EC15D04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980" y="1526148"/>
            <a:ext cx="8127911" cy="4351338"/>
          </a:xfrm>
        </p:spPr>
        <p:txBody>
          <a:bodyPr/>
          <a:lstStyle/>
          <a:p>
            <a:r>
              <a:rPr lang="en-US" dirty="0"/>
              <a:t>A </a:t>
            </a:r>
            <a:r>
              <a:rPr lang="en-US" b="1" dirty="0"/>
              <a:t>private activity bond (PAB)</a:t>
            </a:r>
            <a:r>
              <a:rPr lang="en-US" dirty="0"/>
              <a:t> is a municipal bond where a significant part of the proceeds benefits a </a:t>
            </a:r>
            <a:r>
              <a:rPr lang="en-US" b="1" dirty="0"/>
              <a:t>private business or borrower</a:t>
            </a:r>
            <a:r>
              <a:rPr lang="en-US" dirty="0"/>
              <a:t>, even though it is issued by a state or local government. </a:t>
            </a:r>
          </a:p>
          <a:p>
            <a:pPr lvl="1"/>
            <a:r>
              <a:rPr lang="en-US" dirty="0"/>
              <a:t>For qualified PABs, the interest is </a:t>
            </a:r>
            <a:r>
              <a:rPr lang="en-US" b="1" dirty="0"/>
              <a:t>tax‑exempt for regular federal income tax</a:t>
            </a:r>
            <a:r>
              <a:rPr lang="en-US" dirty="0"/>
              <a:t>, but that interest becomes a </a:t>
            </a:r>
            <a:r>
              <a:rPr lang="en-US" b="1" dirty="0"/>
              <a:t>tax preference item for AMT</a:t>
            </a:r>
            <a:r>
              <a:rPr lang="en-US" dirty="0"/>
              <a:t> and is added into AMTI.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E0D631-121B-5D07-274F-13BC6A0AB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9596" y="1468638"/>
            <a:ext cx="3120934" cy="414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30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CF6AC-E0D7-80B4-E5C0-5E678A08E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42EA1A6-4FBA-D156-C107-333F0E5DB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FB28CF8-F5FB-5133-202B-515493F91F0D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9223B2-9121-51A8-6917-6EFFCA514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1923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AMT Preferences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58695-41FF-EE49-EEB2-92AEC19F2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958" y="805132"/>
            <a:ext cx="8758872" cy="5371831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Assumptions (Single Taxpayer)</a:t>
            </a:r>
            <a:endParaRPr lang="en-US" dirty="0"/>
          </a:p>
          <a:p>
            <a:r>
              <a:rPr lang="en-US" dirty="0"/>
              <a:t>Tax-exempt interest from a </a:t>
            </a:r>
            <a:r>
              <a:rPr lang="en-US" b="1" dirty="0"/>
              <a:t>municipal bond</a:t>
            </a:r>
            <a:r>
              <a:rPr lang="en-US" dirty="0"/>
              <a:t>: </a:t>
            </a:r>
            <a:r>
              <a:rPr lang="en-US" b="1" dirty="0"/>
              <a:t>$5,000</a:t>
            </a:r>
            <a:endParaRPr lang="en-US" dirty="0"/>
          </a:p>
          <a:p>
            <a:r>
              <a:rPr lang="en-US" dirty="0"/>
              <a:t>Tax-exempt interest from a </a:t>
            </a:r>
            <a:r>
              <a:rPr lang="en-US" b="1" dirty="0"/>
              <a:t>qualified private activity bond (PAB)</a:t>
            </a:r>
            <a:r>
              <a:rPr lang="en-US" dirty="0"/>
              <a:t>: </a:t>
            </a:r>
            <a:r>
              <a:rPr lang="en-US" b="1" dirty="0"/>
              <a:t>$20,000</a:t>
            </a:r>
            <a:endParaRPr lang="en-US" dirty="0"/>
          </a:p>
          <a:p>
            <a:r>
              <a:rPr lang="en-US" b="1" dirty="0"/>
              <a:t>Step 1: Regular Tax Calculation</a:t>
            </a:r>
          </a:p>
          <a:p>
            <a:r>
              <a:rPr lang="en-US" dirty="0"/>
              <a:t>Both types of municipal interest are </a:t>
            </a:r>
            <a:r>
              <a:rPr lang="en-US" b="1" dirty="0"/>
              <a:t>excluded from regular taxable income</a:t>
            </a:r>
            <a:r>
              <a:rPr lang="en-US" dirty="0"/>
              <a:t>.</a:t>
            </a:r>
          </a:p>
          <a:p>
            <a:r>
              <a:rPr lang="en-US" b="1" dirty="0"/>
              <a:t>Step 2: AMT Adjustment</a:t>
            </a:r>
          </a:p>
          <a:p>
            <a:r>
              <a:rPr lang="en-US" dirty="0"/>
              <a:t>For AMT purposes, </a:t>
            </a:r>
            <a:r>
              <a:rPr lang="en-US" b="1" dirty="0"/>
              <a:t>private activity bond interest must be added back</a:t>
            </a:r>
            <a:r>
              <a:rPr lang="en-US" dirty="0"/>
              <a:t>.</a:t>
            </a:r>
          </a:p>
          <a:p>
            <a:r>
              <a:rPr lang="en-US" dirty="0"/>
              <a:t>Add: PAB interest (AMT preference)</a:t>
            </a:r>
            <a:br>
              <a:rPr lang="en-US" dirty="0"/>
            </a:br>
            <a:r>
              <a:rPr lang="en-US" dirty="0"/>
              <a:t>= </a:t>
            </a:r>
            <a:r>
              <a:rPr lang="en-US" b="1" dirty="0"/>
              <a:t>+ $20,000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B06AAE-C81E-CB31-B0A5-6C101B83B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9830" y="1006326"/>
            <a:ext cx="3120934" cy="414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81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43DB-8FFA-4CA3-27C8-CD3E940DC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EB00B85-DC3C-6961-8C96-B1D719565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9C1080-6D0F-4640-39EF-5CC4A55F9C29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42D66E-7C92-CBDB-A3FC-4C36E337E1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315" y="160431"/>
            <a:ext cx="8272803" cy="606329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D468BAC-235F-FEED-CE42-9C4EAD7BEE6C}"/>
              </a:ext>
            </a:extLst>
          </p:cNvPr>
          <p:cNvSpPr/>
          <p:nvPr/>
        </p:nvSpPr>
        <p:spPr>
          <a:xfrm>
            <a:off x="8620585" y="1835106"/>
            <a:ext cx="922841" cy="2104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1697B6-FF17-52DD-325C-8BCD50E50860}"/>
              </a:ext>
            </a:extLst>
          </p:cNvPr>
          <p:cNvSpPr txBox="1"/>
          <p:nvPr/>
        </p:nvSpPr>
        <p:spPr>
          <a:xfrm>
            <a:off x="8620585" y="1755676"/>
            <a:ext cx="1236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210,225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BF757D-32DA-B145-7B9D-C4A0CEFE3B53}"/>
              </a:ext>
            </a:extLst>
          </p:cNvPr>
          <p:cNvSpPr/>
          <p:nvPr/>
        </p:nvSpPr>
        <p:spPr>
          <a:xfrm>
            <a:off x="8686799" y="2276884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C2304C9-0814-135C-36DF-C2811F61375E}"/>
              </a:ext>
            </a:extLst>
          </p:cNvPr>
          <p:cNvSpPr/>
          <p:nvPr/>
        </p:nvSpPr>
        <p:spPr>
          <a:xfrm>
            <a:off x="8753014" y="3686559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2071D3-09B3-B92F-266C-06C7D506D70C}"/>
              </a:ext>
            </a:extLst>
          </p:cNvPr>
          <p:cNvSpPr/>
          <p:nvPr/>
        </p:nvSpPr>
        <p:spPr>
          <a:xfrm>
            <a:off x="8753014" y="3943001"/>
            <a:ext cx="790411" cy="2059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284DC7-5A2D-04CA-0484-6A0CFEB22962}"/>
              </a:ext>
            </a:extLst>
          </p:cNvPr>
          <p:cNvSpPr/>
          <p:nvPr/>
        </p:nvSpPr>
        <p:spPr>
          <a:xfrm>
            <a:off x="8824373" y="4188026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0F90FB-6236-85FD-D47E-8686064B18CA}"/>
              </a:ext>
            </a:extLst>
          </p:cNvPr>
          <p:cNvSpPr/>
          <p:nvPr/>
        </p:nvSpPr>
        <p:spPr>
          <a:xfrm>
            <a:off x="8824372" y="6047941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D15D44-734E-A939-667E-A3B8DAC58891}"/>
              </a:ext>
            </a:extLst>
          </p:cNvPr>
          <p:cNvSpPr txBox="1"/>
          <p:nvPr/>
        </p:nvSpPr>
        <p:spPr>
          <a:xfrm>
            <a:off x="8686799" y="2186237"/>
            <a:ext cx="1444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40,000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BF69039-D9CE-7210-85A3-74C3C6E6B15C}"/>
              </a:ext>
            </a:extLst>
          </p:cNvPr>
          <p:cNvSpPr txBox="1"/>
          <p:nvPr/>
        </p:nvSpPr>
        <p:spPr>
          <a:xfrm>
            <a:off x="8686799" y="5933825"/>
            <a:ext cx="1444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349,027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6C5CFE1-0537-2A57-C4BD-DC7165EFA4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5525" y="1755676"/>
            <a:ext cx="2347859" cy="31180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1C54DCF-A9A6-AA8E-0AEB-6C7162833ADB}"/>
              </a:ext>
            </a:extLst>
          </p:cNvPr>
          <p:cNvSpPr txBox="1"/>
          <p:nvPr/>
        </p:nvSpPr>
        <p:spPr>
          <a:xfrm>
            <a:off x="8738374" y="4117204"/>
            <a:ext cx="1063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4,448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F25DE4-0B4D-528E-10A0-13FB2569397E}"/>
              </a:ext>
            </a:extLst>
          </p:cNvPr>
          <p:cNvSpPr txBox="1"/>
          <p:nvPr/>
        </p:nvSpPr>
        <p:spPr>
          <a:xfrm>
            <a:off x="8738374" y="3884613"/>
            <a:ext cx="1622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(646)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A09B62-C0AA-0166-4427-5EB19BA290A2}"/>
              </a:ext>
            </a:extLst>
          </p:cNvPr>
          <p:cNvSpPr txBox="1"/>
          <p:nvPr/>
        </p:nvSpPr>
        <p:spPr>
          <a:xfrm>
            <a:off x="8620585" y="3543007"/>
            <a:ext cx="1636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50,000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9F1AEA-4B4A-6557-019E-E45B06E8A5E5}"/>
              </a:ext>
            </a:extLst>
          </p:cNvPr>
          <p:cNvSpPr txBox="1"/>
          <p:nvPr/>
        </p:nvSpPr>
        <p:spPr>
          <a:xfrm>
            <a:off x="8699564" y="4744040"/>
            <a:ext cx="1555291" cy="381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25,000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2B3282-5175-B49F-1778-517E29836E73}"/>
              </a:ext>
            </a:extLst>
          </p:cNvPr>
          <p:cNvSpPr txBox="1"/>
          <p:nvPr/>
        </p:nvSpPr>
        <p:spPr>
          <a:xfrm>
            <a:off x="8620585" y="3195416"/>
            <a:ext cx="1716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20,000</a:t>
            </a:r>
          </a:p>
        </p:txBody>
      </p:sp>
    </p:spTree>
    <p:extLst>
      <p:ext uri="{BB962C8B-B14F-4D97-AF65-F5344CB8AC3E}">
        <p14:creationId xmlns:p14="http://schemas.microsoft.com/office/powerpoint/2010/main" val="1756811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DCE01-890F-1902-C8F9-CE108AC8D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208" y="18255"/>
            <a:ext cx="10515600" cy="1325563"/>
          </a:xfrm>
        </p:spPr>
        <p:txBody>
          <a:bodyPr/>
          <a:lstStyle/>
          <a:p>
            <a:pPr algn="ctr"/>
            <a:r>
              <a:rPr lang="en-US"/>
              <a:t>MCQ from farhatlecturs.com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CAFE11-8B54-38FA-8A6F-05464FE2F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CBE3D5-DBBC-4B2A-A978-FB5663B49202}"/>
              </a:ext>
            </a:extLst>
          </p:cNvPr>
          <p:cNvSpPr txBox="1"/>
          <p:nvPr/>
        </p:nvSpPr>
        <p:spPr>
          <a:xfrm>
            <a:off x="90965" y="6324219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404126-2EA6-85B1-7BB8-AB43D2602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2174" y="1533072"/>
            <a:ext cx="3294992" cy="37918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4F7D7A-8C95-CD15-D6C6-F454AA10B46C}"/>
              </a:ext>
            </a:extLst>
          </p:cNvPr>
          <p:cNvSpPr txBox="1"/>
          <p:nvPr/>
        </p:nvSpPr>
        <p:spPr>
          <a:xfrm>
            <a:off x="391063" y="1403050"/>
            <a:ext cx="79765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4C056C-80DC-3DCA-37E7-BBBC1AC27FF5}"/>
              </a:ext>
            </a:extLst>
          </p:cNvPr>
          <p:cNvSpPr txBox="1"/>
          <p:nvPr/>
        </p:nvSpPr>
        <p:spPr>
          <a:xfrm>
            <a:off x="339634" y="1571861"/>
            <a:ext cx="8079415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When a taxpayer exercises an </a:t>
            </a:r>
            <a:r>
              <a:rPr lang="en-US" b="1" dirty="0"/>
              <a:t>incentive stock option (ISO)</a:t>
            </a:r>
            <a:r>
              <a:rPr lang="en-US" dirty="0"/>
              <a:t>, what is the AMT adjustment?</a:t>
            </a:r>
          </a:p>
          <a:p>
            <a:pPr>
              <a:buNone/>
            </a:pPr>
            <a:r>
              <a:rPr lang="en-US" dirty="0"/>
              <a:t>A. No adjustment is required because no income is recognized</a:t>
            </a:r>
            <a:br>
              <a:rPr lang="en-US" dirty="0"/>
            </a:br>
            <a:r>
              <a:rPr lang="en-US" dirty="0"/>
              <a:t>B. The adjustment equals the exercise price minus the fair market value</a:t>
            </a:r>
            <a:br>
              <a:rPr lang="en-US" dirty="0"/>
            </a:br>
            <a:r>
              <a:rPr lang="en-US" dirty="0"/>
              <a:t>C. The adjustment equals the fair market value of the stock minus the amount paid</a:t>
            </a:r>
            <a:br>
              <a:rPr lang="en-US" dirty="0"/>
            </a:br>
            <a:r>
              <a:rPr lang="en-US" dirty="0"/>
              <a:t>D. The adjustment equals the capital gain recognized on sale</a:t>
            </a:r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A. Incorrect.</a:t>
            </a:r>
            <a:r>
              <a:rPr lang="en-US" dirty="0"/>
              <a:t> Although regular tax recognizes no income when an ISO is exercised, AMT requires an adjustment.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B. Incorrect.</a:t>
            </a:r>
            <a:r>
              <a:rPr lang="en-US" dirty="0"/>
              <a:t> The adjustment is not calculated as exercise price minus FMV.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C. Correct.</a:t>
            </a:r>
            <a:r>
              <a:rPr lang="en-US" dirty="0"/>
              <a:t> For AMT purposes, the adjustment equals the </a:t>
            </a:r>
            <a:r>
              <a:rPr lang="en-US" b="1" dirty="0"/>
              <a:t>fair market value of the stock minus the amount paid for the shares</a:t>
            </a:r>
            <a:r>
              <a:rPr lang="en-US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D. Incorrect.</a:t>
            </a:r>
            <a:r>
              <a:rPr lang="en-US" dirty="0"/>
              <a:t> The adjustment occurs when the option is exercised, not when the stock is sold.</a:t>
            </a:r>
          </a:p>
        </p:txBody>
      </p:sp>
    </p:spTree>
    <p:extLst>
      <p:ext uri="{BB962C8B-B14F-4D97-AF65-F5344CB8AC3E}">
        <p14:creationId xmlns:p14="http://schemas.microsoft.com/office/powerpoint/2010/main" val="1088983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1496</Words>
  <Application>Microsoft Office PowerPoint</Application>
  <PresentationFormat>Widescreen</PresentationFormat>
  <Paragraphs>197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Helvetica</vt:lpstr>
      <vt:lpstr>Wingdings</vt:lpstr>
      <vt:lpstr>Office Theme</vt:lpstr>
      <vt:lpstr>PowerPoint Presentation</vt:lpstr>
      <vt:lpstr>PowerPoint Presentation</vt:lpstr>
      <vt:lpstr>Other AMT Adjustments</vt:lpstr>
      <vt:lpstr>Incentive Stock Options Adjustment </vt:lpstr>
      <vt:lpstr>PowerPoint Presentation</vt:lpstr>
      <vt:lpstr>Long-term contracts </vt:lpstr>
      <vt:lpstr>Other AMT Adjustments</vt:lpstr>
      <vt:lpstr>PowerPoint Presentation</vt:lpstr>
      <vt:lpstr>Preferences.  Always Added to AMT</vt:lpstr>
      <vt:lpstr>Private activity bond (PAB)</vt:lpstr>
      <vt:lpstr>AMT Preferences</vt:lpstr>
      <vt:lpstr>PowerPoint Presentation</vt:lpstr>
      <vt:lpstr>MCQ from farhatlecturs.com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1</cp:revision>
  <dcterms:created xsi:type="dcterms:W3CDTF">2026-03-06T14:40:56Z</dcterms:created>
  <dcterms:modified xsi:type="dcterms:W3CDTF">2026-03-08T21:43:58Z</dcterms:modified>
</cp:coreProperties>
</file>