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61" r:id="rId3"/>
    <p:sldId id="263" r:id="rId4"/>
    <p:sldId id="264" r:id="rId5"/>
    <p:sldId id="275" r:id="rId6"/>
    <p:sldId id="265" r:id="rId7"/>
    <p:sldId id="266" r:id="rId8"/>
    <p:sldId id="267" r:id="rId9"/>
    <p:sldId id="276" r:id="rId10"/>
    <p:sldId id="271" r:id="rId11"/>
    <p:sldId id="268" r:id="rId12"/>
    <p:sldId id="270" r:id="rId13"/>
    <p:sldId id="272" r:id="rId14"/>
    <p:sldId id="273" r:id="rId15"/>
    <p:sldId id="274" r:id="rId16"/>
    <p:sldId id="26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842BAE6-4A07-493C-A19E-DCAC3F82B5CE}" v="114" dt="2026-03-08T17:42:00.0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3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 sldOrd">
      <pc:chgData name="mansour farhat" userId="bed7c5799dc45719" providerId="LiveId" clId="{1E7C843E-730C-4120-8DD6-7933E839B3AB}" dt="2026-03-08T17:53:40.320" v="614" actId="1076"/>
      <pc:docMkLst>
        <pc:docMk/>
      </pc:docMkLst>
      <pc:sldChg chg="addSp delSp modSp mod delAnim modAnim">
        <pc:chgData name="mansour farhat" userId="bed7c5799dc45719" providerId="LiveId" clId="{1E7C843E-730C-4120-8DD6-7933E839B3AB}" dt="2026-03-06T22:08:03.502" v="235" actId="478"/>
        <pc:sldMkLst>
          <pc:docMk/>
          <pc:sldMk cId="2391653625" sldId="260"/>
        </pc:sldMkLst>
        <pc:spChg chg="add mod">
          <ac:chgData name="mansour farhat" userId="bed7c5799dc45719" providerId="LiveId" clId="{1E7C843E-730C-4120-8DD6-7933E839B3AB}" dt="2026-03-06T15:28:18.870" v="94" actId="1076"/>
          <ac:spMkLst>
            <pc:docMk/>
            <pc:sldMk cId="2391653625" sldId="260"/>
            <ac:spMk id="7" creationId="{F89B007D-7B9B-430B-7D33-5BFA2F58308B}"/>
          </ac:spMkLst>
        </pc:spChg>
        <pc:graphicFrameChg chg="modGraphic">
          <ac:chgData name="mansour farhat" userId="bed7c5799dc45719" providerId="LiveId" clId="{1E7C843E-730C-4120-8DD6-7933E839B3AB}" dt="2026-03-06T15:28:15.933" v="93" actId="14734"/>
          <ac:graphicFrameMkLst>
            <pc:docMk/>
            <pc:sldMk cId="2391653625" sldId="260"/>
            <ac:graphicFrameMk id="4" creationId="{3B4129F9-640E-3B3C-B431-8F97A6829F3D}"/>
          </ac:graphicFrameMkLst>
        </pc:graphicFrameChg>
        <pc:picChg chg="mod">
          <ac:chgData name="mansour farhat" userId="bed7c5799dc45719" providerId="LiveId" clId="{1E7C843E-730C-4120-8DD6-7933E839B3AB}" dt="2026-03-06T15:10:05.987" v="90" actId="1076"/>
          <ac:picMkLst>
            <pc:docMk/>
            <pc:sldMk cId="2391653625" sldId="260"/>
            <ac:picMk id="5" creationId="{F929BB10-1DA9-3A19-3C6C-D7751FF5BDC8}"/>
          </ac:picMkLst>
        </pc:picChg>
        <pc:picChg chg="add mod">
          <ac:chgData name="mansour farhat" userId="bed7c5799dc45719" providerId="LiveId" clId="{1E7C843E-730C-4120-8DD6-7933E839B3AB}" dt="2026-03-06T14:58:39.312" v="3"/>
          <ac:picMkLst>
            <pc:docMk/>
            <pc:sldMk cId="2391653625" sldId="260"/>
            <ac:picMk id="6" creationId="{283BCD10-3494-5165-8035-4E30EC49DFE3}"/>
          </ac:picMkLst>
        </pc:picChg>
      </pc:sldChg>
      <pc:sldChg chg="addSp delSp modSp mod">
        <pc:chgData name="mansour farhat" userId="bed7c5799dc45719" providerId="LiveId" clId="{1E7C843E-730C-4120-8DD6-7933E839B3AB}" dt="2026-03-06T22:09:17.239" v="261" actId="1076"/>
        <pc:sldMkLst>
          <pc:docMk/>
          <pc:sldMk cId="928878856" sldId="261"/>
        </pc:sldMkLst>
        <pc:spChg chg="add mod">
          <ac:chgData name="mansour farhat" userId="bed7c5799dc45719" providerId="LiveId" clId="{1E7C843E-730C-4120-8DD6-7933E839B3AB}" dt="2026-03-06T15:53:27.134" v="97" actId="1076"/>
          <ac:spMkLst>
            <pc:docMk/>
            <pc:sldMk cId="928878856" sldId="261"/>
            <ac:spMk id="9" creationId="{A511F3E6-B3A8-0C8D-AA2C-CE605B6C9DCA}"/>
          </ac:spMkLst>
        </pc:spChg>
        <pc:spChg chg="add mod">
          <ac:chgData name="mansour farhat" userId="bed7c5799dc45719" providerId="LiveId" clId="{1E7C843E-730C-4120-8DD6-7933E839B3AB}" dt="2026-03-06T16:59:52.320" v="168" actId="207"/>
          <ac:spMkLst>
            <pc:docMk/>
            <pc:sldMk cId="928878856" sldId="261"/>
            <ac:spMk id="13" creationId="{2080E3A8-9667-C5E7-8DEB-FA56347903E4}"/>
          </ac:spMkLst>
        </pc:spChg>
        <pc:spChg chg="add mod">
          <ac:chgData name="mansour farhat" userId="bed7c5799dc45719" providerId="LiveId" clId="{1E7C843E-730C-4120-8DD6-7933E839B3AB}" dt="2026-03-06T17:00:07.738" v="172" actId="1076"/>
          <ac:spMkLst>
            <pc:docMk/>
            <pc:sldMk cId="928878856" sldId="261"/>
            <ac:spMk id="14" creationId="{712BA7DF-C14E-03C8-8EEA-437C295FDF0B}"/>
          </ac:spMkLst>
        </pc:spChg>
        <pc:spChg chg="add mod">
          <ac:chgData name="mansour farhat" userId="bed7c5799dc45719" providerId="LiveId" clId="{1E7C843E-730C-4120-8DD6-7933E839B3AB}" dt="2026-03-06T17:00:52.909" v="176" actId="207"/>
          <ac:spMkLst>
            <pc:docMk/>
            <pc:sldMk cId="928878856" sldId="261"/>
            <ac:spMk id="15" creationId="{40EA7D57-C130-82A9-F9C7-718C19C0B9FC}"/>
          </ac:spMkLst>
        </pc:spChg>
        <pc:spChg chg="add mod">
          <ac:chgData name="mansour farhat" userId="bed7c5799dc45719" providerId="LiveId" clId="{1E7C843E-730C-4120-8DD6-7933E839B3AB}" dt="2026-03-06T17:01:08.912" v="181" actId="14100"/>
          <ac:spMkLst>
            <pc:docMk/>
            <pc:sldMk cId="928878856" sldId="261"/>
            <ac:spMk id="16" creationId="{A117AEE4-B527-BC69-291F-6BEFC9852ED6}"/>
          </ac:spMkLst>
        </pc:spChg>
        <pc:spChg chg="add mod">
          <ac:chgData name="mansour farhat" userId="bed7c5799dc45719" providerId="LiveId" clId="{1E7C843E-730C-4120-8DD6-7933E839B3AB}" dt="2026-03-06T17:01:15.283" v="183" actId="1076"/>
          <ac:spMkLst>
            <pc:docMk/>
            <pc:sldMk cId="928878856" sldId="261"/>
            <ac:spMk id="17" creationId="{B10A96F5-DD30-A06A-A562-3BB390AB931C}"/>
          </ac:spMkLst>
        </pc:spChg>
        <pc:spChg chg="add mod">
          <ac:chgData name="mansour farhat" userId="bed7c5799dc45719" providerId="LiveId" clId="{1E7C843E-730C-4120-8DD6-7933E839B3AB}" dt="2026-03-06T17:01:19.873" v="185" actId="1076"/>
          <ac:spMkLst>
            <pc:docMk/>
            <pc:sldMk cId="928878856" sldId="261"/>
            <ac:spMk id="18" creationId="{79A44A28-4565-B499-B7A3-83ADFDD31B1F}"/>
          </ac:spMkLst>
        </pc:spChg>
        <pc:spChg chg="add mod">
          <ac:chgData name="mansour farhat" userId="bed7c5799dc45719" providerId="LiveId" clId="{1E7C843E-730C-4120-8DD6-7933E839B3AB}" dt="2026-03-06T17:01:33.839" v="188" actId="1076"/>
          <ac:spMkLst>
            <pc:docMk/>
            <pc:sldMk cId="928878856" sldId="261"/>
            <ac:spMk id="19" creationId="{469878F0-7C1F-5159-28FF-0490A5260276}"/>
          </ac:spMkLst>
        </pc:spChg>
        <pc:spChg chg="add mod">
          <ac:chgData name="mansour farhat" userId="bed7c5799dc45719" providerId="LiveId" clId="{1E7C843E-730C-4120-8DD6-7933E839B3AB}" dt="2026-03-06T17:02:10.600" v="197" actId="1076"/>
          <ac:spMkLst>
            <pc:docMk/>
            <pc:sldMk cId="928878856" sldId="261"/>
            <ac:spMk id="20" creationId="{1A13BAE5-9B24-75C5-1DC8-CC46F55FA44E}"/>
          </ac:spMkLst>
        </pc:spChg>
        <pc:spChg chg="add mod">
          <ac:chgData name="mansour farhat" userId="bed7c5799dc45719" providerId="LiveId" clId="{1E7C843E-730C-4120-8DD6-7933E839B3AB}" dt="2026-03-06T17:02:24.741" v="208" actId="20577"/>
          <ac:spMkLst>
            <pc:docMk/>
            <pc:sldMk cId="928878856" sldId="261"/>
            <ac:spMk id="21" creationId="{B57BAA9C-2974-C176-28FA-9BCFFA8CB779}"/>
          </ac:spMkLst>
        </pc:spChg>
        <pc:picChg chg="add mod">
          <ac:chgData name="mansour farhat" userId="bed7c5799dc45719" providerId="LiveId" clId="{1E7C843E-730C-4120-8DD6-7933E839B3AB}" dt="2026-03-06T22:09:17.239" v="261" actId="1076"/>
          <ac:picMkLst>
            <pc:docMk/>
            <pc:sldMk cId="928878856" sldId="261"/>
            <ac:picMk id="2" creationId="{A1E5E86E-78AF-C8C6-37A2-18D6F120848F}"/>
          </ac:picMkLst>
        </pc:picChg>
        <pc:picChg chg="add mod">
          <ac:chgData name="mansour farhat" userId="bed7c5799dc45719" providerId="LiveId" clId="{1E7C843E-730C-4120-8DD6-7933E839B3AB}" dt="2026-03-06T14:58:40.250" v="4"/>
          <ac:picMkLst>
            <pc:docMk/>
            <pc:sldMk cId="928878856" sldId="261"/>
            <ac:picMk id="8" creationId="{76CB9EC0-84B0-15C1-85C5-04681B1C5AD8}"/>
          </ac:picMkLst>
        </pc:picChg>
        <pc:picChg chg="add mod">
          <ac:chgData name="mansour farhat" userId="bed7c5799dc45719" providerId="LiveId" clId="{1E7C843E-730C-4120-8DD6-7933E839B3AB}" dt="2026-03-06T17:01:27.362" v="186" actId="1076"/>
          <ac:picMkLst>
            <pc:docMk/>
            <pc:sldMk cId="928878856" sldId="261"/>
            <ac:picMk id="11" creationId="{71818AC9-4955-8008-CD07-F14E516D8E88}"/>
          </ac:picMkLst>
        </pc:picChg>
      </pc:sldChg>
      <pc:sldChg chg="addSp delSp modSp new mod setBg modAnim">
        <pc:chgData name="mansour farhat" userId="bed7c5799dc45719" providerId="LiveId" clId="{1E7C843E-730C-4120-8DD6-7933E839B3AB}" dt="2026-03-08T00:59:33.738" v="508"/>
        <pc:sldMkLst>
          <pc:docMk/>
          <pc:sldMk cId="1088983085" sldId="262"/>
        </pc:sldMkLst>
        <pc:spChg chg="mod">
          <ac:chgData name="mansour farhat" userId="bed7c5799dc45719" providerId="LiveId" clId="{1E7C843E-730C-4120-8DD6-7933E839B3AB}" dt="2026-03-06T15:03:45.742" v="71" actId="26606"/>
          <ac:spMkLst>
            <pc:docMk/>
            <pc:sldMk cId="1088983085" sldId="262"/>
            <ac:spMk id="2" creationId="{706DCE01-890F-1902-C8F9-CE108AC8DBF3}"/>
          </ac:spMkLst>
        </pc:spChg>
        <pc:spChg chg="add mod">
          <ac:chgData name="mansour farhat" userId="bed7c5799dc45719" providerId="LiveId" clId="{1E7C843E-730C-4120-8DD6-7933E839B3AB}" dt="2026-03-08T00:59:29.871" v="507" actId="6549"/>
          <ac:spMkLst>
            <pc:docMk/>
            <pc:sldMk cId="1088983085" sldId="262"/>
            <ac:spMk id="3" creationId="{B03B89FD-62EA-397D-25E6-486090EF9D7E}"/>
          </ac:spMkLst>
        </pc:spChg>
        <pc:spChg chg="add mod">
          <ac:chgData name="mansour farhat" userId="bed7c5799dc45719" providerId="LiveId" clId="{1E7C843E-730C-4120-8DD6-7933E839B3AB}" dt="2026-03-06T15:53:30.134" v="98" actId="1076"/>
          <ac:spMkLst>
            <pc:docMk/>
            <pc:sldMk cId="1088983085" sldId="262"/>
            <ac:spMk id="5" creationId="{A3CBE3D5-DBBC-4B2A-A978-FB5663B49202}"/>
          </ac:spMkLst>
        </pc:spChg>
        <pc:spChg chg="add del mod">
          <ac:chgData name="mansour farhat" userId="bed7c5799dc45719" providerId="LiveId" clId="{1E7C843E-730C-4120-8DD6-7933E839B3AB}" dt="2026-03-08T00:59:14.570" v="500" actId="478"/>
          <ac:spMkLst>
            <pc:docMk/>
            <pc:sldMk cId="1088983085" sldId="262"/>
            <ac:spMk id="8" creationId="{EF4F7D7A-8C95-CD15-D6C6-F454AA10B46C}"/>
          </ac:spMkLst>
        </pc:spChg>
        <pc:picChg chg="add mod ord">
          <ac:chgData name="mansour farhat" userId="bed7c5799dc45719" providerId="LiveId" clId="{1E7C843E-730C-4120-8DD6-7933E839B3AB}" dt="2026-03-06T15:03:45.742" v="71" actId="26606"/>
          <ac:picMkLst>
            <pc:docMk/>
            <pc:sldMk cId="1088983085" sldId="262"/>
            <ac:picMk id="4" creationId="{D8CAFE11-8B54-38FA-8A6F-05464FE2FE5C}"/>
          </ac:picMkLst>
        </pc:picChg>
        <pc:picChg chg="add mod">
          <ac:chgData name="mansour farhat" userId="bed7c5799dc45719" providerId="LiveId" clId="{1E7C843E-730C-4120-8DD6-7933E839B3AB}" dt="2026-03-06T15:03:47.622" v="72" actId="1076"/>
          <ac:picMkLst>
            <pc:docMk/>
            <pc:sldMk cId="1088983085" sldId="262"/>
            <ac:picMk id="6" creationId="{F4404126-2EA6-85B1-7BB8-AB43D2602925}"/>
          </ac:picMkLst>
        </pc:picChg>
      </pc:sldChg>
      <pc:sldChg chg="addSp delSp modSp add mod addAnim delAnim modAnim chgLayout">
        <pc:chgData name="mansour farhat" userId="bed7c5799dc45719" providerId="LiveId" clId="{1E7C843E-730C-4120-8DD6-7933E839B3AB}" dt="2026-03-06T22:10:11.638" v="271" actId="122"/>
        <pc:sldMkLst>
          <pc:docMk/>
          <pc:sldMk cId="4039067234" sldId="263"/>
        </pc:sldMkLst>
        <pc:spChg chg="add mod ord">
          <ac:chgData name="mansour farhat" userId="bed7c5799dc45719" providerId="LiveId" clId="{1E7C843E-730C-4120-8DD6-7933E839B3AB}" dt="2026-03-06T22:10:11.638" v="271" actId="122"/>
          <ac:spMkLst>
            <pc:docMk/>
            <pc:sldMk cId="4039067234" sldId="263"/>
            <ac:spMk id="2" creationId="{A125767D-CD14-A405-BD96-7FF1C8718F55}"/>
          </ac:spMkLst>
        </pc:spChg>
        <pc:spChg chg="add mod ord">
          <ac:chgData name="mansour farhat" userId="bed7c5799dc45719" providerId="LiveId" clId="{1E7C843E-730C-4120-8DD6-7933E839B3AB}" dt="2026-03-06T22:09:42.149" v="266" actId="14100"/>
          <ac:spMkLst>
            <pc:docMk/>
            <pc:sldMk cId="4039067234" sldId="263"/>
            <ac:spMk id="3" creationId="{9A3DDCFB-72F2-28B3-7A3C-1415E8156F6C}"/>
          </ac:spMkLst>
        </pc:spChg>
        <pc:picChg chg="add mod">
          <ac:chgData name="mansour farhat" userId="bed7c5799dc45719" providerId="LiveId" clId="{1E7C843E-730C-4120-8DD6-7933E839B3AB}" dt="2026-03-06T22:09:45.929" v="269" actId="1076"/>
          <ac:picMkLst>
            <pc:docMk/>
            <pc:sldMk cId="4039067234" sldId="263"/>
            <ac:picMk id="4" creationId="{BA1037DD-AC06-9819-FD08-A748F09AEE3B}"/>
          </ac:picMkLst>
        </pc:picChg>
      </pc:sldChg>
      <pc:sldChg chg="addSp delSp modSp add mod delAnim">
        <pc:chgData name="mansour farhat" userId="bed7c5799dc45719" providerId="LiveId" clId="{1E7C843E-730C-4120-8DD6-7933E839B3AB}" dt="2026-03-06T22:26:19.175" v="292" actId="1076"/>
        <pc:sldMkLst>
          <pc:docMk/>
          <pc:sldMk cId="1112239671" sldId="264"/>
        </pc:sldMkLst>
        <pc:graphicFrameChg chg="add mod modGraphic">
          <ac:chgData name="mansour farhat" userId="bed7c5799dc45719" providerId="LiveId" clId="{1E7C843E-730C-4120-8DD6-7933E839B3AB}" dt="2026-03-06T22:26:19.175" v="292" actId="1076"/>
          <ac:graphicFrameMkLst>
            <pc:docMk/>
            <pc:sldMk cId="1112239671" sldId="264"/>
            <ac:graphicFrameMk id="10" creationId="{9C3183D7-E655-443B-952A-42A4654082EA}"/>
          </ac:graphicFrameMkLst>
        </pc:graphicFrameChg>
        <pc:picChg chg="add mod">
          <ac:chgData name="mansour farhat" userId="bed7c5799dc45719" providerId="LiveId" clId="{1E7C843E-730C-4120-8DD6-7933E839B3AB}" dt="2026-03-06T22:26:14.901" v="290" actId="1076"/>
          <ac:picMkLst>
            <pc:docMk/>
            <pc:sldMk cId="1112239671" sldId="264"/>
            <ac:picMk id="7" creationId="{892407D2-31AB-67E1-575D-63C5735A48FA}"/>
          </ac:picMkLst>
        </pc:picChg>
      </pc:sldChg>
      <pc:sldChg chg="addSp delSp modSp add mod delAnim modAnim">
        <pc:chgData name="mansour farhat" userId="bed7c5799dc45719" providerId="LiveId" clId="{1E7C843E-730C-4120-8DD6-7933E839B3AB}" dt="2026-03-08T17:42:00.020" v="610"/>
        <pc:sldMkLst>
          <pc:docMk/>
          <pc:sldMk cId="2538310000" sldId="265"/>
        </pc:sldMkLst>
        <pc:spChg chg="add mod">
          <ac:chgData name="mansour farhat" userId="bed7c5799dc45719" providerId="LiveId" clId="{1E7C843E-730C-4120-8DD6-7933E839B3AB}" dt="2026-03-08T17:40:37.308" v="596" actId="20577"/>
          <ac:spMkLst>
            <pc:docMk/>
            <pc:sldMk cId="2538310000" sldId="265"/>
            <ac:spMk id="6" creationId="{6C88F928-1DCA-F827-11E8-AD32131111E1}"/>
          </ac:spMkLst>
        </pc:spChg>
        <pc:spChg chg="add mod">
          <ac:chgData name="mansour farhat" userId="bed7c5799dc45719" providerId="LiveId" clId="{1E7C843E-730C-4120-8DD6-7933E839B3AB}" dt="2026-03-06T22:26:56.300" v="296"/>
          <ac:spMkLst>
            <pc:docMk/>
            <pc:sldMk cId="2538310000" sldId="265"/>
            <ac:spMk id="7" creationId="{146115EB-9B34-05FA-877F-CEE127D079AC}"/>
          </ac:spMkLst>
        </pc:spChg>
        <pc:spChg chg="add mod">
          <ac:chgData name="mansour farhat" userId="bed7c5799dc45719" providerId="LiveId" clId="{1E7C843E-730C-4120-8DD6-7933E839B3AB}" dt="2026-03-08T01:29:12.359" v="593" actId="27636"/>
          <ac:spMkLst>
            <pc:docMk/>
            <pc:sldMk cId="2538310000" sldId="265"/>
            <ac:spMk id="10" creationId="{352FB5FD-2A97-9D83-89CD-64031F8D4439}"/>
          </ac:spMkLst>
        </pc:spChg>
        <pc:spChg chg="add mod">
          <ac:chgData name="mansour farhat" userId="bed7c5799dc45719" providerId="LiveId" clId="{1E7C843E-730C-4120-8DD6-7933E839B3AB}" dt="2026-03-06T22:26:56.300" v="296"/>
          <ac:spMkLst>
            <pc:docMk/>
            <pc:sldMk cId="2538310000" sldId="265"/>
            <ac:spMk id="11" creationId="{076B7F6E-64BB-5C40-8141-551CC4046A76}"/>
          </ac:spMkLst>
        </pc:spChg>
        <pc:spChg chg="add mod">
          <ac:chgData name="mansour farhat" userId="bed7c5799dc45719" providerId="LiveId" clId="{1E7C843E-730C-4120-8DD6-7933E839B3AB}" dt="2026-03-08T17:41:50.746" v="607" actId="1076"/>
          <ac:spMkLst>
            <pc:docMk/>
            <pc:sldMk cId="2538310000" sldId="265"/>
            <ac:spMk id="12" creationId="{0DF4E9AC-28F9-DD57-B168-4ED9AF7F5059}"/>
          </ac:spMkLst>
        </pc:spChg>
      </pc:sldChg>
      <pc:sldChg chg="addSp delSp modSp add mod modAnim">
        <pc:chgData name="mansour farhat" userId="bed7c5799dc45719" providerId="LiveId" clId="{1E7C843E-730C-4120-8DD6-7933E839B3AB}" dt="2026-03-08T17:53:40.320" v="614" actId="1076"/>
        <pc:sldMkLst>
          <pc:docMk/>
          <pc:sldMk cId="1138365850" sldId="266"/>
        </pc:sldMkLst>
        <pc:spChg chg="mod">
          <ac:chgData name="mansour farhat" userId="bed7c5799dc45719" providerId="LiveId" clId="{1E7C843E-730C-4120-8DD6-7933E839B3AB}" dt="2026-03-06T22:28:06.467" v="302" actId="6549"/>
          <ac:spMkLst>
            <pc:docMk/>
            <pc:sldMk cId="1138365850" sldId="266"/>
            <ac:spMk id="2" creationId="{7011E4F6-8E79-4B5E-5562-7584B49CCF54}"/>
          </ac:spMkLst>
        </pc:spChg>
        <pc:spChg chg="mod">
          <ac:chgData name="mansour farhat" userId="bed7c5799dc45719" providerId="LiveId" clId="{1E7C843E-730C-4120-8DD6-7933E839B3AB}" dt="2026-03-06T22:28:20.579" v="308" actId="14100"/>
          <ac:spMkLst>
            <pc:docMk/>
            <pc:sldMk cId="1138365850" sldId="266"/>
            <ac:spMk id="3" creationId="{0854469E-BB69-5FF4-5285-18C88BEEB00E}"/>
          </ac:spMkLst>
        </pc:spChg>
        <pc:picChg chg="add del mod">
          <ac:chgData name="mansour farhat" userId="bed7c5799dc45719" providerId="LiveId" clId="{1E7C843E-730C-4120-8DD6-7933E839B3AB}" dt="2026-03-08T17:53:34.959" v="611" actId="478"/>
          <ac:picMkLst>
            <pc:docMk/>
            <pc:sldMk cId="1138365850" sldId="266"/>
            <ac:picMk id="5" creationId="{69627BD1-326A-1B23-5EDD-7EF2AE333F8F}"/>
          </ac:picMkLst>
        </pc:picChg>
        <pc:picChg chg="add mod">
          <ac:chgData name="mansour farhat" userId="bed7c5799dc45719" providerId="LiveId" clId="{1E7C843E-730C-4120-8DD6-7933E839B3AB}" dt="2026-03-08T17:53:40.320" v="614" actId="1076"/>
          <ac:picMkLst>
            <pc:docMk/>
            <pc:sldMk cId="1138365850" sldId="266"/>
            <ac:picMk id="6" creationId="{673FA3F5-C8F8-D8FB-4975-2C8A13A6D7BB}"/>
          </ac:picMkLst>
        </pc:picChg>
      </pc:sldChg>
      <pc:sldChg chg="addSp modSp add mod replId modAnim">
        <pc:chgData name="mansour farhat" userId="bed7c5799dc45719" providerId="LiveId" clId="{1E7C843E-730C-4120-8DD6-7933E839B3AB}" dt="2026-03-06T22:34:06.895" v="330" actId="1076"/>
        <pc:sldMkLst>
          <pc:docMk/>
          <pc:sldMk cId="3801041425" sldId="267"/>
        </pc:sldMkLst>
        <pc:spChg chg="mod">
          <ac:chgData name="mansour farhat" userId="bed7c5799dc45719" providerId="LiveId" clId="{1E7C843E-730C-4120-8DD6-7933E839B3AB}" dt="2026-03-06T22:29:43.724" v="321" actId="1076"/>
          <ac:spMkLst>
            <pc:docMk/>
            <pc:sldMk cId="3801041425" sldId="267"/>
            <ac:spMk id="2" creationId="{241B6389-C733-1966-8058-C66E7C9A25D7}"/>
          </ac:spMkLst>
        </pc:spChg>
        <pc:spChg chg="mod">
          <ac:chgData name="mansour farhat" userId="bed7c5799dc45719" providerId="LiveId" clId="{1E7C843E-730C-4120-8DD6-7933E839B3AB}" dt="2026-03-06T22:29:52.898" v="324" actId="1076"/>
          <ac:spMkLst>
            <pc:docMk/>
            <pc:sldMk cId="3801041425" sldId="267"/>
            <ac:spMk id="3" creationId="{3C3B3270-DBAA-44EE-6C4C-E823FFED94DB}"/>
          </ac:spMkLst>
        </pc:spChg>
        <pc:picChg chg="add mod">
          <ac:chgData name="mansour farhat" userId="bed7c5799dc45719" providerId="LiveId" clId="{1E7C843E-730C-4120-8DD6-7933E839B3AB}" dt="2026-03-06T22:34:06.895" v="330" actId="1076"/>
          <ac:picMkLst>
            <pc:docMk/>
            <pc:sldMk cId="3801041425" sldId="267"/>
            <ac:picMk id="5" creationId="{1903CAC2-D6FB-B598-FAD4-62F7B3771C4C}"/>
          </ac:picMkLst>
        </pc:picChg>
      </pc:sldChg>
      <pc:sldChg chg="addSp modSp add mod replId modAnim">
        <pc:chgData name="mansour farhat" userId="bed7c5799dc45719" providerId="LiveId" clId="{1E7C843E-730C-4120-8DD6-7933E839B3AB}" dt="2026-03-08T01:22:28.705" v="575" actId="13926"/>
        <pc:sldMkLst>
          <pc:docMk/>
          <pc:sldMk cId="3532830657" sldId="268"/>
        </pc:sldMkLst>
        <pc:spChg chg="mod">
          <ac:chgData name="mansour farhat" userId="bed7c5799dc45719" providerId="LiveId" clId="{1E7C843E-730C-4120-8DD6-7933E839B3AB}" dt="2026-03-06T22:35:30.508" v="353" actId="27636"/>
          <ac:spMkLst>
            <pc:docMk/>
            <pc:sldMk cId="3532830657" sldId="268"/>
            <ac:spMk id="2" creationId="{0063A148-85D0-8867-2BF1-579A41E26E53}"/>
          </ac:spMkLst>
        </pc:spChg>
        <pc:spChg chg="mod">
          <ac:chgData name="mansour farhat" userId="bed7c5799dc45719" providerId="LiveId" clId="{1E7C843E-730C-4120-8DD6-7933E839B3AB}" dt="2026-03-06T22:35:40.619" v="356" actId="14100"/>
          <ac:spMkLst>
            <pc:docMk/>
            <pc:sldMk cId="3532830657" sldId="268"/>
            <ac:spMk id="3" creationId="{14EFA9FD-9F69-C0A2-D0A9-8F7ED4EDE7F0}"/>
          </ac:spMkLst>
        </pc:spChg>
        <pc:spChg chg="add mod">
          <ac:chgData name="mansour farhat" userId="bed7c5799dc45719" providerId="LiveId" clId="{1E7C843E-730C-4120-8DD6-7933E839B3AB}" dt="2026-03-08T00:50:54.463" v="442" actId="13926"/>
          <ac:spMkLst>
            <pc:docMk/>
            <pc:sldMk cId="3532830657" sldId="268"/>
            <ac:spMk id="6" creationId="{821F5629-F49A-971B-21AC-276498591943}"/>
          </ac:spMkLst>
        </pc:spChg>
        <pc:graphicFrameChg chg="add mod modGraphic">
          <ac:chgData name="mansour farhat" userId="bed7c5799dc45719" providerId="LiveId" clId="{1E7C843E-730C-4120-8DD6-7933E839B3AB}" dt="2026-03-08T01:22:28.705" v="575" actId="13926"/>
          <ac:graphicFrameMkLst>
            <pc:docMk/>
            <pc:sldMk cId="3532830657" sldId="268"/>
            <ac:graphicFrameMk id="4" creationId="{0E1E078D-DBD0-2103-6A6C-BE771585B273}"/>
          </ac:graphicFrameMkLst>
        </pc:graphicFrameChg>
      </pc:sldChg>
      <pc:sldChg chg="addSp modSp add mod modAnim">
        <pc:chgData name="mansour farhat" userId="bed7c5799dc45719" providerId="LiveId" clId="{1E7C843E-730C-4120-8DD6-7933E839B3AB}" dt="2026-03-06T22:36:33.489" v="369" actId="1076"/>
        <pc:sldMkLst>
          <pc:docMk/>
          <pc:sldMk cId="4279792540" sldId="270"/>
        </pc:sldMkLst>
        <pc:spChg chg="mod">
          <ac:chgData name="mansour farhat" userId="bed7c5799dc45719" providerId="LiveId" clId="{1E7C843E-730C-4120-8DD6-7933E839B3AB}" dt="2026-03-06T22:36:13.730" v="364" actId="122"/>
          <ac:spMkLst>
            <pc:docMk/>
            <pc:sldMk cId="4279792540" sldId="270"/>
            <ac:spMk id="2" creationId="{477DBB84-9E45-4F9D-F663-7FAE77CBBE80}"/>
          </ac:spMkLst>
        </pc:spChg>
        <pc:spChg chg="mod">
          <ac:chgData name="mansour farhat" userId="bed7c5799dc45719" providerId="LiveId" clId="{1E7C843E-730C-4120-8DD6-7933E839B3AB}" dt="2026-03-06T22:36:19.834" v="365"/>
          <ac:spMkLst>
            <pc:docMk/>
            <pc:sldMk cId="4279792540" sldId="270"/>
            <ac:spMk id="3" creationId="{6B720856-814E-108A-A3F2-BC2B061B5FAE}"/>
          </ac:spMkLst>
        </pc:spChg>
        <pc:spChg chg="add mod">
          <ac:chgData name="mansour farhat" userId="bed7c5799dc45719" providerId="LiveId" clId="{1E7C843E-730C-4120-8DD6-7933E839B3AB}" dt="2026-03-06T22:36:33.489" v="369" actId="1076"/>
          <ac:spMkLst>
            <pc:docMk/>
            <pc:sldMk cId="4279792540" sldId="270"/>
            <ac:spMk id="6" creationId="{131B74BF-E4F0-6064-794E-AC78EBD9067F}"/>
          </ac:spMkLst>
        </pc:spChg>
        <pc:graphicFrameChg chg="add mod">
          <ac:chgData name="mansour farhat" userId="bed7c5799dc45719" providerId="LiveId" clId="{1E7C843E-730C-4120-8DD6-7933E839B3AB}" dt="2026-03-06T22:36:26.722" v="367" actId="1076"/>
          <ac:graphicFrameMkLst>
            <pc:docMk/>
            <pc:sldMk cId="4279792540" sldId="270"/>
            <ac:graphicFrameMk id="4" creationId="{284512F9-F8EB-6903-C4A0-D35A38DB6E2F}"/>
          </ac:graphicFrameMkLst>
        </pc:graphicFrameChg>
      </pc:sldChg>
      <pc:sldChg chg="addSp modSp add mod ord modAnim">
        <pc:chgData name="mansour farhat" userId="bed7c5799dc45719" providerId="LiveId" clId="{1E7C843E-730C-4120-8DD6-7933E839B3AB}" dt="2026-03-08T01:19:09.194" v="556" actId="13926"/>
        <pc:sldMkLst>
          <pc:docMk/>
          <pc:sldMk cId="671789604" sldId="271"/>
        </pc:sldMkLst>
        <pc:spChg chg="mod">
          <ac:chgData name="mansour farhat" userId="bed7c5799dc45719" providerId="LiveId" clId="{1E7C843E-730C-4120-8DD6-7933E839B3AB}" dt="2026-03-06T22:34:42.189" v="337" actId="1076"/>
          <ac:spMkLst>
            <pc:docMk/>
            <pc:sldMk cId="671789604" sldId="271"/>
            <ac:spMk id="2" creationId="{2DBC2F3A-795E-869F-CE54-C7A46A7C9238}"/>
          </ac:spMkLst>
        </pc:spChg>
        <pc:spChg chg="mod">
          <ac:chgData name="mansour farhat" userId="bed7c5799dc45719" providerId="LiveId" clId="{1E7C843E-730C-4120-8DD6-7933E839B3AB}" dt="2026-03-06T22:35:00.169" v="346" actId="20577"/>
          <ac:spMkLst>
            <pc:docMk/>
            <pc:sldMk cId="671789604" sldId="271"/>
            <ac:spMk id="3" creationId="{47F39105-3D2F-3EDA-FBB1-DD127D28D93D}"/>
          </ac:spMkLst>
        </pc:spChg>
        <pc:spChg chg="add mod">
          <ac:chgData name="mansour farhat" userId="bed7c5799dc45719" providerId="LiveId" clId="{1E7C843E-730C-4120-8DD6-7933E839B3AB}" dt="2026-03-08T01:19:09.194" v="556" actId="13926"/>
          <ac:spMkLst>
            <pc:docMk/>
            <pc:sldMk cId="671789604" sldId="271"/>
            <ac:spMk id="6" creationId="{BD7E1713-C698-CF18-AE7E-DB123B1F31C0}"/>
          </ac:spMkLst>
        </pc:spChg>
        <pc:graphicFrameChg chg="add mod">
          <ac:chgData name="mansour farhat" userId="bed7c5799dc45719" providerId="LiveId" clId="{1E7C843E-730C-4120-8DD6-7933E839B3AB}" dt="2026-03-06T22:34:53.174" v="341" actId="1076"/>
          <ac:graphicFrameMkLst>
            <pc:docMk/>
            <pc:sldMk cId="671789604" sldId="271"/>
            <ac:graphicFrameMk id="4" creationId="{04165879-EB4C-0A8C-EB9E-9AA0E4CFEA64}"/>
          </ac:graphicFrameMkLst>
        </pc:graphicFrameChg>
      </pc:sldChg>
      <pc:sldChg chg="addSp modSp add mod modAnim">
        <pc:chgData name="mansour farhat" userId="bed7c5799dc45719" providerId="LiveId" clId="{1E7C843E-730C-4120-8DD6-7933E839B3AB}" dt="2026-03-06T22:37:27.015" v="380" actId="1076"/>
        <pc:sldMkLst>
          <pc:docMk/>
          <pc:sldMk cId="3775866647" sldId="272"/>
        </pc:sldMkLst>
        <pc:spChg chg="mod">
          <ac:chgData name="mansour farhat" userId="bed7c5799dc45719" providerId="LiveId" clId="{1E7C843E-730C-4120-8DD6-7933E839B3AB}" dt="2026-03-06T22:37:07.925" v="376" actId="1076"/>
          <ac:spMkLst>
            <pc:docMk/>
            <pc:sldMk cId="3775866647" sldId="272"/>
            <ac:spMk id="2" creationId="{E147DB8F-E81E-BD8E-42C7-E05021B21AB9}"/>
          </ac:spMkLst>
        </pc:spChg>
        <pc:spChg chg="mod">
          <ac:chgData name="mansour farhat" userId="bed7c5799dc45719" providerId="LiveId" clId="{1E7C843E-730C-4120-8DD6-7933E839B3AB}" dt="2026-03-06T22:37:11.668" v="377" actId="1076"/>
          <ac:spMkLst>
            <pc:docMk/>
            <pc:sldMk cId="3775866647" sldId="272"/>
            <ac:spMk id="3" creationId="{A9A7D601-7139-A2F9-F79D-9DC92D0B25C1}"/>
          </ac:spMkLst>
        </pc:spChg>
        <pc:spChg chg="add mod">
          <ac:chgData name="mansour farhat" userId="bed7c5799dc45719" providerId="LiveId" clId="{1E7C843E-730C-4120-8DD6-7933E839B3AB}" dt="2026-03-06T22:37:27.015" v="380" actId="1076"/>
          <ac:spMkLst>
            <pc:docMk/>
            <pc:sldMk cId="3775866647" sldId="272"/>
            <ac:spMk id="6" creationId="{8D7DEF8D-95EE-1334-9FB4-3489AEF87D26}"/>
          </ac:spMkLst>
        </pc:spChg>
        <pc:graphicFrameChg chg="add mod">
          <ac:chgData name="mansour farhat" userId="bed7c5799dc45719" providerId="LiveId" clId="{1E7C843E-730C-4120-8DD6-7933E839B3AB}" dt="2026-03-06T22:37:14.091" v="378" actId="1076"/>
          <ac:graphicFrameMkLst>
            <pc:docMk/>
            <pc:sldMk cId="3775866647" sldId="272"/>
            <ac:graphicFrameMk id="4" creationId="{355A3F8F-4911-D78A-A8E2-299C298E8190}"/>
          </ac:graphicFrameMkLst>
        </pc:graphicFrameChg>
      </pc:sldChg>
      <pc:sldChg chg="addSp delSp modSp add mod replId delAnim modAnim">
        <pc:chgData name="mansour farhat" userId="bed7c5799dc45719" providerId="LiveId" clId="{1E7C843E-730C-4120-8DD6-7933E839B3AB}" dt="2026-03-06T22:40:15.725" v="410" actId="1076"/>
        <pc:sldMkLst>
          <pc:docMk/>
          <pc:sldMk cId="371669403" sldId="273"/>
        </pc:sldMkLst>
        <pc:spChg chg="mod">
          <ac:chgData name="mansour farhat" userId="bed7c5799dc45719" providerId="LiveId" clId="{1E7C843E-730C-4120-8DD6-7933E839B3AB}" dt="2026-03-06T22:38:22.448" v="386" actId="1076"/>
          <ac:spMkLst>
            <pc:docMk/>
            <pc:sldMk cId="371669403" sldId="273"/>
            <ac:spMk id="2" creationId="{03496FC8-6306-009E-A8B0-56FFC3F8FBE9}"/>
          </ac:spMkLst>
        </pc:spChg>
        <pc:spChg chg="add mod">
          <ac:chgData name="mansour farhat" userId="bed7c5799dc45719" providerId="LiveId" clId="{1E7C843E-730C-4120-8DD6-7933E839B3AB}" dt="2026-03-06T22:39:28.096" v="404" actId="1076"/>
          <ac:spMkLst>
            <pc:docMk/>
            <pc:sldMk cId="371669403" sldId="273"/>
            <ac:spMk id="6" creationId="{FFC4A9A1-187B-E7DB-76EE-0B9E093210F1}"/>
          </ac:spMkLst>
        </pc:spChg>
        <pc:spChg chg="add mod">
          <ac:chgData name="mansour farhat" userId="bed7c5799dc45719" providerId="LiveId" clId="{1E7C843E-730C-4120-8DD6-7933E839B3AB}" dt="2026-03-06T22:39:30.565" v="405" actId="1076"/>
          <ac:spMkLst>
            <pc:docMk/>
            <pc:sldMk cId="371669403" sldId="273"/>
            <ac:spMk id="10" creationId="{8E81509C-8909-4A82-A4D8-E83864DCA6F4}"/>
          </ac:spMkLst>
        </pc:spChg>
        <pc:spChg chg="add mod">
          <ac:chgData name="mansour farhat" userId="bed7c5799dc45719" providerId="LiveId" clId="{1E7C843E-730C-4120-8DD6-7933E839B3AB}" dt="2026-03-06T22:39:40.827" v="408" actId="1076"/>
          <ac:spMkLst>
            <pc:docMk/>
            <pc:sldMk cId="371669403" sldId="273"/>
            <ac:spMk id="13" creationId="{831A40C4-DCF0-0FF7-FC63-D5BCDADCF17D}"/>
          </ac:spMkLst>
        </pc:spChg>
        <pc:graphicFrameChg chg="add mod modGraphic">
          <ac:chgData name="mansour farhat" userId="bed7c5799dc45719" providerId="LiveId" clId="{1E7C843E-730C-4120-8DD6-7933E839B3AB}" dt="2026-03-06T22:39:25.269" v="403" actId="1076"/>
          <ac:graphicFrameMkLst>
            <pc:docMk/>
            <pc:sldMk cId="371669403" sldId="273"/>
            <ac:graphicFrameMk id="4" creationId="{2B0669DC-FC3B-7B6A-6036-09968C5CD9DF}"/>
          </ac:graphicFrameMkLst>
        </pc:graphicFrameChg>
        <pc:graphicFrameChg chg="add mod modGraphic">
          <ac:chgData name="mansour farhat" userId="bed7c5799dc45719" providerId="LiveId" clId="{1E7C843E-730C-4120-8DD6-7933E839B3AB}" dt="2026-03-06T22:39:32.680" v="406" actId="1076"/>
          <ac:graphicFrameMkLst>
            <pc:docMk/>
            <pc:sldMk cId="371669403" sldId="273"/>
            <ac:graphicFrameMk id="11" creationId="{527320C4-A7CC-DD4A-AE37-722F4B29EA2A}"/>
          </ac:graphicFrameMkLst>
        </pc:graphicFrameChg>
        <pc:picChg chg="add mod">
          <ac:chgData name="mansour farhat" userId="bed7c5799dc45719" providerId="LiveId" clId="{1E7C843E-730C-4120-8DD6-7933E839B3AB}" dt="2026-03-06T22:40:15.725" v="410" actId="1076"/>
          <ac:picMkLst>
            <pc:docMk/>
            <pc:sldMk cId="371669403" sldId="273"/>
            <ac:picMk id="7" creationId="{80F2D334-3AD3-62FB-0A0C-386BD574F52D}"/>
          </ac:picMkLst>
        </pc:picChg>
      </pc:sldChg>
      <pc:sldChg chg="addSp modSp add mod ord">
        <pc:chgData name="mansour farhat" userId="bed7c5799dc45719" providerId="LiveId" clId="{1E7C843E-730C-4120-8DD6-7933E839B3AB}" dt="2026-03-08T01:21:39.276" v="574" actId="1076"/>
        <pc:sldMkLst>
          <pc:docMk/>
          <pc:sldMk cId="3570501203" sldId="274"/>
        </pc:sldMkLst>
        <pc:spChg chg="add mod">
          <ac:chgData name="mansour farhat" userId="bed7c5799dc45719" providerId="LiveId" clId="{1E7C843E-730C-4120-8DD6-7933E839B3AB}" dt="2026-03-08T01:20:59.226" v="563" actId="1076"/>
          <ac:spMkLst>
            <pc:docMk/>
            <pc:sldMk cId="3570501203" sldId="274"/>
            <ac:spMk id="3" creationId="{EAFAED35-6E52-2A42-978C-752C32C1922E}"/>
          </ac:spMkLst>
        </pc:spChg>
        <pc:spChg chg="add mod">
          <ac:chgData name="mansour farhat" userId="bed7c5799dc45719" providerId="LiveId" clId="{1E7C843E-730C-4120-8DD6-7933E839B3AB}" dt="2026-03-08T01:21:10.184" v="566" actId="1076"/>
          <ac:spMkLst>
            <pc:docMk/>
            <pc:sldMk cId="3570501203" sldId="274"/>
            <ac:spMk id="4" creationId="{4FE640FB-49C1-84E3-5C97-17C487AEB75B}"/>
          </ac:spMkLst>
        </pc:spChg>
        <pc:spChg chg="mod">
          <ac:chgData name="mansour farhat" userId="bed7c5799dc45719" providerId="LiveId" clId="{1E7C843E-730C-4120-8DD6-7933E839B3AB}" dt="2026-03-06T22:44:07.345" v="430" actId="1076"/>
          <ac:spMkLst>
            <pc:docMk/>
            <pc:sldMk cId="3570501203" sldId="274"/>
            <ac:spMk id="15" creationId="{8408D589-B76F-121B-8138-6A57FC6EE8EF}"/>
          </ac:spMkLst>
        </pc:spChg>
        <pc:spChg chg="mod">
          <ac:chgData name="mansour farhat" userId="bed7c5799dc45719" providerId="LiveId" clId="{1E7C843E-730C-4120-8DD6-7933E839B3AB}" dt="2026-03-06T22:42:09.928" v="419" actId="1076"/>
          <ac:spMkLst>
            <pc:docMk/>
            <pc:sldMk cId="3570501203" sldId="274"/>
            <ac:spMk id="16" creationId="{FFC4C9CA-CB0D-920A-580E-E064A4BA95BB}"/>
          </ac:spMkLst>
        </pc:spChg>
        <pc:spChg chg="mod">
          <ac:chgData name="mansour farhat" userId="bed7c5799dc45719" providerId="LiveId" clId="{1E7C843E-730C-4120-8DD6-7933E839B3AB}" dt="2026-03-08T01:21:05.699" v="565" actId="1076"/>
          <ac:spMkLst>
            <pc:docMk/>
            <pc:sldMk cId="3570501203" sldId="274"/>
            <ac:spMk id="17" creationId="{DDC01FBF-4571-1795-9084-3572B5A3A5A7}"/>
          </ac:spMkLst>
        </pc:spChg>
        <pc:spChg chg="mod">
          <ac:chgData name="mansour farhat" userId="bed7c5799dc45719" providerId="LiveId" clId="{1E7C843E-730C-4120-8DD6-7933E839B3AB}" dt="2026-03-06T22:43:44.715" v="422" actId="1076"/>
          <ac:spMkLst>
            <pc:docMk/>
            <pc:sldMk cId="3570501203" sldId="274"/>
            <ac:spMk id="19" creationId="{C9ACFE12-A4A3-6A99-E2A5-63EF923DFC9C}"/>
          </ac:spMkLst>
        </pc:spChg>
        <pc:spChg chg="mod">
          <ac:chgData name="mansour farhat" userId="bed7c5799dc45719" providerId="LiveId" clId="{1E7C843E-730C-4120-8DD6-7933E839B3AB}" dt="2026-03-06T22:44:24.693" v="434" actId="1076"/>
          <ac:spMkLst>
            <pc:docMk/>
            <pc:sldMk cId="3570501203" sldId="274"/>
            <ac:spMk id="20" creationId="{3E6B54E0-CF8E-A0B6-050E-7CE2F02A330C}"/>
          </ac:spMkLst>
        </pc:spChg>
        <pc:spChg chg="mod">
          <ac:chgData name="mansour farhat" userId="bed7c5799dc45719" providerId="LiveId" clId="{1E7C843E-730C-4120-8DD6-7933E839B3AB}" dt="2026-03-08T01:21:39.276" v="574" actId="1076"/>
          <ac:spMkLst>
            <pc:docMk/>
            <pc:sldMk cId="3570501203" sldId="274"/>
            <ac:spMk id="21" creationId="{E521BDB5-2798-A754-4F08-DC3A24CFF49D}"/>
          </ac:spMkLst>
        </pc:spChg>
        <pc:picChg chg="mod">
          <ac:chgData name="mansour farhat" userId="bed7c5799dc45719" providerId="LiveId" clId="{1E7C843E-730C-4120-8DD6-7933E839B3AB}" dt="2026-03-08T00:54:48.730" v="477" actId="1076"/>
          <ac:picMkLst>
            <pc:docMk/>
            <pc:sldMk cId="3570501203" sldId="274"/>
            <ac:picMk id="2" creationId="{114B4431-1798-DE94-9D75-126CBF94C193}"/>
          </ac:picMkLst>
        </pc:picChg>
        <pc:picChg chg="mod">
          <ac:chgData name="mansour farhat" userId="bed7c5799dc45719" providerId="LiveId" clId="{1E7C843E-730C-4120-8DD6-7933E839B3AB}" dt="2026-03-08T00:54:59.743" v="478" actId="1076"/>
          <ac:picMkLst>
            <pc:docMk/>
            <pc:sldMk cId="3570501203" sldId="274"/>
            <ac:picMk id="11" creationId="{613A489D-83CB-7617-E34E-DFA8444CEE55}"/>
          </ac:picMkLst>
        </pc:picChg>
      </pc:sldChg>
      <pc:sldChg chg="add ord">
        <pc:chgData name="mansour farhat" userId="bed7c5799dc45719" providerId="LiveId" clId="{1E7C843E-730C-4120-8DD6-7933E839B3AB}" dt="2026-03-06T22:44:33.577" v="437"/>
        <pc:sldMkLst>
          <pc:docMk/>
          <pc:sldMk cId="4059103395" sldId="275"/>
        </pc:sldMkLst>
      </pc:sldChg>
      <pc:sldChg chg="add ord">
        <pc:chgData name="mansour farhat" userId="bed7c5799dc45719" providerId="LiveId" clId="{1E7C843E-730C-4120-8DD6-7933E839B3AB}" dt="2026-03-06T22:50:13.362" v="440"/>
        <pc:sldMkLst>
          <pc:docMk/>
          <pc:sldMk cId="630255144" sldId="27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62CE78-2A35-FA2D-3019-63DB592939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2A521-816B-62B6-E665-D02EE2BA08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3CAD4-E016-4041-92B4-75D1F1855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A8E46A-5712-0EC7-5CD9-F38EC3D7B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77F21B-1FE4-BF33-B199-8AAE8A318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71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A5737-741C-32C1-6680-FCD075909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71582-9527-1F8C-F0E8-B55ACA9D8B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B517C-6F44-5398-AFAC-CF91324B9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3847B-F97D-D487-DD63-A41066E0B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77F6E-D764-A5A2-6BE3-C6E0CA6D0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77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2B16-0CA7-F465-A54A-662993BFB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1789A-05BF-20E0-881F-13CC9ADCA7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4A4BCE-0A04-DA1B-0202-0113F8272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8B8F7F-2279-CF5C-EC9D-204391F34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81A518-6BC7-C258-99A8-DFFC967CF1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779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6419F-925C-0DBD-C6E1-ACF385DB2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46CC3-274A-702D-1A5A-FDEEF518B3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F8B58C-A417-A882-7600-6593536F55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92AE3C-2D7D-83D4-10B3-466E1A26E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F745F0-6085-F95A-3401-02D25E3BD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82792E-9AAC-2695-F344-F512AA241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28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B477F-B806-590E-4A68-CF80BE1E7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5EFDF0-6D1A-E4B3-3547-DCA2BBF7EC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53A265-A7BF-B465-50C4-489305F11A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096AC5-2F75-DE9C-8907-D9D45A89D4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02BFE9-9066-D114-7E7C-CC706111F6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E37D8E-FB6A-756A-8BEB-8A2EAC7A4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FB23F6-3928-5614-1AC7-5B4ECF9D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38FF83F-3CDC-A544-DBAD-8AE668009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95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C1CF9-7147-CA93-B0AA-63DABE902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A75E77-E9D6-95F7-8D01-E0F99B791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91D439-95BB-B30C-6348-03AC840DB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9F55B0-5A47-A12B-594F-D1258474A0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688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BEB410-AC88-8E2E-6977-0E66C3A781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B4FD6E7-C23A-D9B5-1170-CAA51F584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2A638-358F-D623-BFA7-0B600712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712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ADED-4AE2-2FA1-7D11-5029BC2C3D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C69E18-8983-CB5B-B113-A250D0046F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21544F-63AD-86A6-2D90-80FBA01694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ABE92-BC55-86E4-341C-5044EE91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B1011E-776D-E53E-270C-4D5A04CBC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852C72-77A7-3442-CE60-162A1CEEE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853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D8C87-E326-AB55-DE08-6DE553472C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2C6835-37C8-9661-0EB7-9920C1F22CE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B49349-B489-436C-B7D1-DDAFBDBFF5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63646B-F6A7-968E-28BD-921A6EA2DE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5A1B9-16C5-E868-6BC2-FBB8CDBFB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222BD-1CB0-971B-B220-3992E0920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520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27CB6-589E-A074-8534-61EE509D02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702DE7-79FD-2925-3E1E-A0D771A98D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9AC5C-212B-C8E1-9AEE-2D7C7A24B5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F971E2-A125-804E-43F8-146AF7E5C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BE21DB-CA9C-0955-8A90-4F99BE86E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096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C809F9-B0DF-46C7-9F4D-D6CF3BBB0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DFC4C9-60EA-1188-6B27-4FDE2B006A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42168-C2D3-1544-A40E-9CE722F09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546A0-0B6C-0DC4-B9B2-335B8AF73B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6F1A0F-6CC7-E1B3-77F2-46F4E8BD6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728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397394A-497F-B55E-FB27-911C98FCC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195D1D-BCBC-A1B9-57E7-18594B5F0D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CDE36-BEEB-5736-EE04-3AC5BB8CDB5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8AD46A-9D32-454B-8F84-5F74496DD307}" type="datetimeFigureOut">
              <a:rPr lang="en-US" smtClean="0"/>
              <a:t>3/8/2026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84B1F5-A379-76EE-BE07-DA17B989BE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9A09C8-B2D7-F5FD-3AD7-130BD500F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0325C4-F832-4C6F-A0AC-F9508EAE08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60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4129F9-640E-3B3C-B431-8F97A6829F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811795"/>
              </p:ext>
            </p:extLst>
          </p:nvPr>
        </p:nvGraphicFramePr>
        <p:xfrm>
          <a:off x="150829" y="650302"/>
          <a:ext cx="8314560" cy="5572219"/>
        </p:xfrm>
        <a:graphic>
          <a:graphicData uri="http://schemas.openxmlformats.org/drawingml/2006/table">
            <a:tbl>
              <a:tblPr/>
              <a:tblGrid>
                <a:gridCol w="491398">
                  <a:extLst>
                    <a:ext uri="{9D8B030D-6E8A-4147-A177-3AD203B41FA5}">
                      <a16:colId xmlns:a16="http://schemas.microsoft.com/office/drawing/2014/main" val="2897528218"/>
                    </a:ext>
                  </a:extLst>
                </a:gridCol>
                <a:gridCol w="3639360">
                  <a:extLst>
                    <a:ext uri="{9D8B030D-6E8A-4147-A177-3AD203B41FA5}">
                      <a16:colId xmlns:a16="http://schemas.microsoft.com/office/drawing/2014/main" val="2407141261"/>
                    </a:ext>
                  </a:extLst>
                </a:gridCol>
                <a:gridCol w="2065380">
                  <a:extLst>
                    <a:ext uri="{9D8B030D-6E8A-4147-A177-3AD203B41FA5}">
                      <a16:colId xmlns:a16="http://schemas.microsoft.com/office/drawing/2014/main" val="406874881"/>
                    </a:ext>
                  </a:extLst>
                </a:gridCol>
                <a:gridCol w="2118422">
                  <a:extLst>
                    <a:ext uri="{9D8B030D-6E8A-4147-A177-3AD203B41FA5}">
                      <a16:colId xmlns:a16="http://schemas.microsoft.com/office/drawing/2014/main" val="1418612202"/>
                    </a:ext>
                  </a:extLst>
                </a:gridCol>
              </a:tblGrid>
              <a:tr h="552275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Step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Description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Operation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Notes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19190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Regular taxable income (TI)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Starting point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Form 1040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814400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Standard deduction if taken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 back if claimed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33615878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3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Plus/minus: AMT adjustment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± adjustments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SALT, depreciation, ISO,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6727155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4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Plus: Tax preference items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+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Private activity bonds,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6395006"/>
                  </a:ext>
                </a:extLst>
              </a:tr>
              <a:tr h="328204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5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AMTI before exemption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Alternative Minimum Taxable Income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0372327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6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AMT exemption amount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Subject to phase-out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193903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MFJ: $140,200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$1,000,000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6127266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Single/HOH: $90,100 (2026)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Phase-out starts at $500,000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020059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- Phase-out rate: </a:t>
                      </a:r>
                      <a:r>
                        <a:rPr lang="en-US" sz="1050" b="1" dirty="0">
                          <a:effectLst/>
                        </a:rPr>
                        <a:t>50%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Lose $0.50 per $1 over threshold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562860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7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base (AMTI after exemption)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Amount subject to AMT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95885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8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Multiplied by AMT tax rates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× 26% or 28%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Two-bracket system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298889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- 26% on first $244,500 (MFJ) / $122,250 (MFS)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496953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- 28% on amounts above these thresholds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131244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9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 before credits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Preliminary AMT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647347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10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Minus: Allowable credits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Foreign tax credit, etc.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72121801"/>
                  </a:ext>
                </a:extLst>
              </a:tr>
              <a:tr h="17849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11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Tentative AMT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Subtotal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Final AMT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9125501"/>
                  </a:ext>
                </a:extLst>
              </a:tr>
              <a:tr h="29156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12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Less: Regular tax liability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−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>
                          <a:effectLst/>
                        </a:rPr>
                        <a:t>From regular tax calculation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3590756"/>
                  </a:ext>
                </a:extLst>
              </a:tr>
              <a:tr h="30639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 dirty="0">
                          <a:effectLst/>
                        </a:rPr>
                        <a:t>13</a:t>
                      </a:r>
                      <a:endParaRPr lang="en-US" sz="1050" dirty="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= AMT owed (pay if positive)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b="1">
                          <a:effectLst/>
                        </a:rPr>
                        <a:t>FINAL</a:t>
                      </a:r>
                      <a:endParaRPr lang="en-US" sz="1050">
                        <a:effectLst/>
                      </a:endParaRP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1050" dirty="0">
                          <a:effectLst/>
                        </a:rPr>
                        <a:t>Additional tax beyond regular tax</a:t>
                      </a:r>
                    </a:p>
                  </a:txBody>
                  <a:tcPr marL="15387" marR="15387" marT="15387" marB="15387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615057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929BB10-1DA9-3A19-3C6C-D7751FF5BD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82" y="1192517"/>
            <a:ext cx="3368089" cy="447296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83BCD10-3494-5165-8035-4E30EC49DF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89B007D-7B9B-430B-7D33-5BFA2F58308B}"/>
              </a:ext>
            </a:extLst>
          </p:cNvPr>
          <p:cNvSpPr txBox="1"/>
          <p:nvPr/>
        </p:nvSpPr>
        <p:spPr>
          <a:xfrm>
            <a:off x="-35555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</p:spTree>
    <p:extLst>
      <p:ext uri="{BB962C8B-B14F-4D97-AF65-F5344CB8AC3E}">
        <p14:creationId xmlns:p14="http://schemas.microsoft.com/office/powerpoint/2010/main" val="2391653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6CB9EC0-84B0-15C1-85C5-04681B1C5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511F3E6-B3A8-0C8D-AA2C-CE605B6C9DCA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1818AC9-4955-8008-CD07-F14E516D8E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8728" y="148318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2080E3A8-9667-C5E7-8DEB-FA56347903E4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2BA7DF-C14E-03C8-8EEA-437C295FDF0B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0EA7D57-C130-82A9-F9C7-718C19C0B9FC}"/>
              </a:ext>
            </a:extLst>
          </p:cNvPr>
          <p:cNvSpPr/>
          <p:nvPr/>
        </p:nvSpPr>
        <p:spPr>
          <a:xfrm>
            <a:off x="8753015" y="223694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117AEE4-B527-BC69-291F-6BEFC9852ED6}"/>
              </a:ext>
            </a:extLst>
          </p:cNvPr>
          <p:cNvSpPr/>
          <p:nvPr/>
        </p:nvSpPr>
        <p:spPr>
          <a:xfrm>
            <a:off x="8734096" y="363461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0A96F5-DD30-A06A-A562-3BB390AB931C}"/>
              </a:ext>
            </a:extLst>
          </p:cNvPr>
          <p:cNvSpPr/>
          <p:nvPr/>
        </p:nvSpPr>
        <p:spPr>
          <a:xfrm>
            <a:off x="8734096" y="3997258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9A44A28-4565-B499-B7A3-83ADFDD31B1F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9878F0-7C1F-5159-28FF-0490A5260276}"/>
              </a:ext>
            </a:extLst>
          </p:cNvPr>
          <p:cNvSpPr/>
          <p:nvPr/>
        </p:nvSpPr>
        <p:spPr>
          <a:xfrm>
            <a:off x="8824372" y="5991688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A13BAE5-9B24-75C5-1DC8-CC46F55FA44E}"/>
              </a:ext>
            </a:extLst>
          </p:cNvPr>
          <p:cNvSpPr txBox="1"/>
          <p:nvPr/>
        </p:nvSpPr>
        <p:spPr>
          <a:xfrm>
            <a:off x="8620585" y="2111836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57BAA9C-2974-C176-28FA-9BCFFA8CB779}"/>
              </a:ext>
            </a:extLst>
          </p:cNvPr>
          <p:cNvSpPr txBox="1"/>
          <p:nvPr/>
        </p:nvSpPr>
        <p:spPr>
          <a:xfrm>
            <a:off x="8569021" y="5892518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250,225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1E5E86E-78AF-C8C6-37A2-18D6F12084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75856" y="1403679"/>
            <a:ext cx="2347859" cy="311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78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C9FFE-B8AB-21B8-35E7-219B0A6B0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5825189-4A8C-5FB8-10DD-48A5916437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212F1B9-9775-AACD-FC56-8B65DFF53853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25767D-CD14-A405-BD96-7FF1C8718F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Schedule A adjustments:  “easy ones”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DDCFB-72F2-28B3-7A3C-1415E8156F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131629" cy="4351338"/>
          </a:xfrm>
        </p:spPr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500" b="1" dirty="0">
                <a:latin typeface="pplxSerif"/>
              </a:rPr>
              <a:t>Standard deduction is not allowed → Add Back</a:t>
            </a:r>
            <a:endParaRPr lang="en-US" altLang="en-US" sz="25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500" b="1" dirty="0">
                <a:latin typeface="pplxSerif"/>
              </a:rPr>
              <a:t>The following ARE allowed for AMT deductions:</a:t>
            </a:r>
            <a:endParaRPr lang="en-US" altLang="en-US" sz="2500" dirty="0"/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pplxSerif"/>
              </a:rPr>
              <a:t>Medical deduction (same as regular tax)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pplxSerif"/>
              </a:rPr>
              <a:t>Mortgage interest (home acquisition debt only)</a:t>
            </a:r>
          </a:p>
          <a:p>
            <a:pPr lvl="1">
              <a:lnSpc>
                <a:spcPct val="100000"/>
              </a:lnSpc>
              <a:buFont typeface="Wingdings" panose="05000000000000000000" pitchFamily="2" charset="2"/>
              <a:buChar char="Ø"/>
            </a:pPr>
            <a:r>
              <a:rPr lang="en-US" altLang="en-US" sz="2500" dirty="0">
                <a:latin typeface="pplxSerif"/>
              </a:rPr>
              <a:t>Charity contributions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500" b="1" dirty="0">
                <a:latin typeface="pplxSerif"/>
              </a:rPr>
              <a:t>NOT allowed for AMT - Must ADD BACK:</a:t>
            </a:r>
            <a:endParaRPr lang="en-US" altLang="en-US" sz="2500" dirty="0"/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latin typeface="pplxSerif"/>
              </a:rPr>
              <a:t>State and local tax (SALT) deductions </a:t>
            </a:r>
            <a:r>
              <a:rPr lang="en-US" altLang="en-US" sz="2500" b="1" dirty="0">
                <a:latin typeface="pplxSerif"/>
              </a:rPr>
              <a:t>State, local, and foreign taxes</a:t>
            </a:r>
            <a:endParaRPr lang="en-US" altLang="en-US" sz="2500" dirty="0">
              <a:latin typeface="pplxSerif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en-US" sz="2500" dirty="0">
                <a:latin typeface="pplxSerif"/>
              </a:rPr>
              <a:t>SALT completely </a:t>
            </a:r>
            <a:r>
              <a:rPr lang="en-US" altLang="en-US" sz="2500" b="1" dirty="0">
                <a:latin typeface="pplxSerif"/>
              </a:rPr>
              <a:t>disallowed</a:t>
            </a:r>
            <a:r>
              <a:rPr lang="en-US" altLang="en-US" sz="2500" dirty="0">
                <a:latin typeface="pplxSerif"/>
              </a:rPr>
              <a:t> for AMT purposes</a:t>
            </a:r>
          </a:p>
          <a:p>
            <a:pPr marL="914400" lvl="2" indent="0">
              <a:lnSpc>
                <a:spcPct val="100000"/>
              </a:lnSpc>
              <a:buFontTx/>
              <a:buChar char="•"/>
            </a:pPr>
            <a:r>
              <a:rPr lang="en-US" altLang="en-US" sz="2500" b="1" dirty="0">
                <a:latin typeface="pplxSerif"/>
              </a:rPr>
              <a:t>Higher SALT deduction = Larger AMT adjustment</a:t>
            </a:r>
            <a:endParaRPr lang="en-US" altLang="en-US" sz="2500" dirty="0">
              <a:latin typeface="pplxSerif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A1037DD-AC06-9819-FD08-A748F09AE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60109" y="2032231"/>
            <a:ext cx="3120934" cy="414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06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B1812E-6A46-406B-869B-04C95CD68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3DC6DEC-1646-161B-EDE9-6E2F56445B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D45186-D65B-D143-5007-D58D6FEA5A2E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2407D2-31AB-67E1-575D-63C5735A48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73" y="0"/>
            <a:ext cx="4800635" cy="6419897"/>
          </a:xfrm>
          <a:prstGeom prst="rect">
            <a:avLst/>
          </a:prstGeom>
        </p:spPr>
      </p:pic>
      <p:graphicFrame>
        <p:nvGraphicFramePr>
          <p:cNvPr id="10" name="Content Placeholder 6">
            <a:extLst>
              <a:ext uri="{FF2B5EF4-FFF2-40B4-BE49-F238E27FC236}">
                <a16:creationId xmlns:a16="http://schemas.microsoft.com/office/drawing/2014/main" id="{9C3183D7-E655-443B-952A-42A4654082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6250824"/>
              </p:ext>
            </p:extLst>
          </p:nvPr>
        </p:nvGraphicFramePr>
        <p:xfrm>
          <a:off x="5607655" y="1329329"/>
          <a:ext cx="6098972" cy="3157212"/>
        </p:xfrm>
        <a:graphic>
          <a:graphicData uri="http://schemas.openxmlformats.org/drawingml/2006/table">
            <a:tbl>
              <a:tblPr/>
              <a:tblGrid>
                <a:gridCol w="2133587">
                  <a:extLst>
                    <a:ext uri="{9D8B030D-6E8A-4147-A177-3AD203B41FA5}">
                      <a16:colId xmlns:a16="http://schemas.microsoft.com/office/drawing/2014/main" val="4120250710"/>
                    </a:ext>
                  </a:extLst>
                </a:gridCol>
                <a:gridCol w="1347529">
                  <a:extLst>
                    <a:ext uri="{9D8B030D-6E8A-4147-A177-3AD203B41FA5}">
                      <a16:colId xmlns:a16="http://schemas.microsoft.com/office/drawing/2014/main" val="2879304743"/>
                    </a:ext>
                  </a:extLst>
                </a:gridCol>
                <a:gridCol w="1256289">
                  <a:extLst>
                    <a:ext uri="{9D8B030D-6E8A-4147-A177-3AD203B41FA5}">
                      <a16:colId xmlns:a16="http://schemas.microsoft.com/office/drawing/2014/main" val="4254285013"/>
                    </a:ext>
                  </a:extLst>
                </a:gridCol>
                <a:gridCol w="1361567">
                  <a:extLst>
                    <a:ext uri="{9D8B030D-6E8A-4147-A177-3AD203B41FA5}">
                      <a16:colId xmlns:a16="http://schemas.microsoft.com/office/drawing/2014/main" val="654198480"/>
                    </a:ext>
                  </a:extLst>
                </a:gridCol>
              </a:tblGrid>
              <a:tr h="67419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Itemized Deduction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Regular Tax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AMT Deduction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 Adjustment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5546412"/>
                  </a:ext>
                </a:extLst>
              </a:tr>
              <a:tr h="37820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Medical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$9,000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$9,000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9196995"/>
                  </a:ext>
                </a:extLst>
              </a:tr>
              <a:tr h="67419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State &amp; Local Taxes (SALT)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$40,000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$40,000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6572258"/>
                  </a:ext>
                </a:extLst>
              </a:tr>
              <a:tr h="37820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Mortgage Interest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$17,000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$17,000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9410770"/>
                  </a:ext>
                </a:extLst>
              </a:tr>
              <a:tr h="674196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Charitable Contribution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$10,000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$10,000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49957596"/>
                  </a:ext>
                </a:extLst>
              </a:tr>
              <a:tr h="37820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Total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$133,650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$93,650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$40,000</a:t>
                      </a:r>
                      <a:r>
                        <a:rPr lang="en-US" dirty="0">
                          <a:effectLst/>
                        </a:rPr>
                        <a:t>*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09109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2239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E5BC8-E192-B2C8-9ECE-074C929E40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65ABB3C-EE15-6A0E-4237-F4D36A4BDA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249519E-AFB5-0DD8-3AC2-000A4CCEAF5B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84AB09-FD85-B170-831F-AB35A33964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98554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3E43339-6C94-6954-0E17-26F1F577876A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EC9A21A-2C74-5E6E-92D3-588C88605E44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75F32A9-F8AC-BB20-A08A-554501C8F97C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186844B-058C-4422-02B3-236CCD0C9522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25F66EA-3595-799A-9920-CBF3FAED4ED6}"/>
              </a:ext>
            </a:extLst>
          </p:cNvPr>
          <p:cNvSpPr/>
          <p:nvPr/>
        </p:nvSpPr>
        <p:spPr>
          <a:xfrm>
            <a:off x="8734096" y="4075519"/>
            <a:ext cx="790411" cy="79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AE2746-68C6-2911-654C-2DDF223BF7E9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6EA2889-2DA0-C43C-0A2D-05B1541C7DD3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EEF9179-22AB-9BE1-7B1C-10053AD0A877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4EC1B77-2B30-6320-9D81-0F17C10E7ACE}"/>
              </a:ext>
            </a:extLst>
          </p:cNvPr>
          <p:cNvSpPr txBox="1"/>
          <p:nvPr/>
        </p:nvSpPr>
        <p:spPr>
          <a:xfrm>
            <a:off x="8566814" y="5925631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250,225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8507041-7ABD-BB2A-AA93-97400118D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768" y="1835106"/>
            <a:ext cx="2347859" cy="311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91033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958424-40AC-BC6F-E9D9-556DC8DAF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9B29E54-F7F3-A2F2-40D5-AA069F1322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FE84A7-4D08-7FEF-1276-B39DB9BD1FD6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C88F928-1DCA-F827-11E8-AD3213111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Depreciation Adjustments</a:t>
            </a:r>
            <a:br>
              <a:rPr lang="en-US" dirty="0"/>
            </a:b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146115EB-9B34-05FA-877F-CEE127D079AC}"/>
              </a:ext>
            </a:extLst>
          </p:cNvPr>
          <p:cNvSpPr txBox="1">
            <a:spLocks/>
          </p:cNvSpPr>
          <p:nvPr/>
        </p:nvSpPr>
        <p:spPr>
          <a:xfrm>
            <a:off x="850900" y="1109476"/>
            <a:ext cx="5157787" cy="823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Regular Tax</a:t>
            </a:r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52FB5FD-2A97-9D83-89CD-64031F8D4439}"/>
              </a:ext>
            </a:extLst>
          </p:cNvPr>
          <p:cNvSpPr txBox="1">
            <a:spLocks/>
          </p:cNvSpPr>
          <p:nvPr/>
        </p:nvSpPr>
        <p:spPr>
          <a:xfrm>
            <a:off x="619153" y="1760724"/>
            <a:ext cx="5180013" cy="3987800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Real property placed after 1986 –before 1999 – SL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27.5 years life of all Rental-residential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39 for non-residential real property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Real property after 1998 – no AMT adjustment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Personal property post 1999 – 200% Double declining balance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076B7F6E-64BB-5C40-8141-551CC4046A76}"/>
              </a:ext>
            </a:extLst>
          </p:cNvPr>
          <p:cNvSpPr txBox="1">
            <a:spLocks/>
          </p:cNvSpPr>
          <p:nvPr/>
        </p:nvSpPr>
        <p:spPr>
          <a:xfrm>
            <a:off x="6194427" y="1118352"/>
            <a:ext cx="5183188" cy="82391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/>
              <a:t>AMT</a:t>
            </a:r>
            <a:endParaRPr lang="en-US" dirty="0"/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0DF4E9AC-28F9-DD57-B168-4ED9AF7F5059}"/>
              </a:ext>
            </a:extLst>
          </p:cNvPr>
          <p:cNvSpPr txBox="1">
            <a:spLocks/>
          </p:cNvSpPr>
          <p:nvPr/>
        </p:nvSpPr>
        <p:spPr>
          <a:xfrm>
            <a:off x="6403948" y="1803291"/>
            <a:ext cx="5183188" cy="368458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Real property placed after 1986 –before 1999 – SL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40 Year Life for both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Real property after 1998 – no AMT adjustment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*Personal property post 1999 – 150% Double declining balance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310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D39406-84FC-C663-B63A-04005758E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0A17EED-404E-BA42-7C8D-820270F93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60A5C9E-6C7D-0833-1445-5EA29A52A776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11E4F6-8E79-4B5E-5562-7584B49CC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Example:  Commercial Property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54469E-BB69-5FF4-5285-18C88BEEB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742" y="1499053"/>
            <a:ext cx="7609115" cy="4502604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Adam purchased a warehouse for $310,000 in August 1998. The regular depreciation and AMT depreciation for 2026 are calculated as follows:</a:t>
            </a:r>
            <a:endParaRPr lang="en-US" dirty="0"/>
          </a:p>
          <a:p>
            <a:r>
              <a:rPr lang="en-US" b="1" dirty="0"/>
              <a:t>Regular Tax Depreciation (39-year life):</a:t>
            </a:r>
            <a:endParaRPr lang="en-US" dirty="0"/>
          </a:p>
          <a:p>
            <a:r>
              <a:rPr lang="en-US" b="1" dirty="0"/>
              <a:t>$310,000 × 2.564% = $7,948</a:t>
            </a:r>
            <a:endParaRPr lang="en-US" dirty="0"/>
          </a:p>
          <a:p>
            <a:r>
              <a:rPr lang="en-US" b="1" dirty="0"/>
              <a:t>AMT Depreciation (40-year life):</a:t>
            </a:r>
            <a:endParaRPr lang="en-US" dirty="0"/>
          </a:p>
          <a:p>
            <a:r>
              <a:rPr lang="en-US" b="1" dirty="0"/>
              <a:t>$310,000 × 2.5% = $7,750</a:t>
            </a:r>
            <a:endParaRPr lang="en-US" dirty="0"/>
          </a:p>
          <a:p>
            <a:r>
              <a:rPr lang="en-US" b="1" dirty="0"/>
              <a:t>AMT Adjustment:</a:t>
            </a:r>
            <a:endParaRPr lang="en-US" dirty="0"/>
          </a:p>
          <a:p>
            <a:r>
              <a:rPr lang="en-US" b="1" dirty="0"/>
              <a:t>Difference of $198</a:t>
            </a:r>
            <a:r>
              <a:rPr lang="en-US" dirty="0"/>
              <a:t> (add back to AMTI)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73FA3F5-C8F8-D8FB-4975-2C8A13A6D7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4807" y="4292999"/>
            <a:ext cx="6928658" cy="106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6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5A65F-5E8D-242F-9824-B9957A7AA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9759FB-88C1-5755-C0D4-2534EE17B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B4F4ABA-17A9-86FE-BDEE-5BBB34CD0707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1B6389-C733-1966-8058-C66E7C9A2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0771" y="82096"/>
            <a:ext cx="10515600" cy="1325563"/>
          </a:xfrm>
        </p:spPr>
        <p:txBody>
          <a:bodyPr/>
          <a:lstStyle/>
          <a:p>
            <a:r>
              <a:rPr lang="en-US" dirty="0"/>
              <a:t>Example: Residential Apartment Building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3B3270-DBAA-44EE-6C4C-E823FFED9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07659"/>
            <a:ext cx="6281057" cy="4351338"/>
          </a:xfrm>
        </p:spPr>
        <p:txBody>
          <a:bodyPr/>
          <a:lstStyle/>
          <a:p>
            <a:r>
              <a:rPr lang="en-US" dirty="0"/>
              <a:t>Adam purchased a </a:t>
            </a:r>
            <a:r>
              <a:rPr lang="en-US" dirty="0">
                <a:highlight>
                  <a:srgbClr val="FFFF00"/>
                </a:highlight>
              </a:rPr>
              <a:t>rental residential property </a:t>
            </a:r>
            <a:r>
              <a:rPr lang="en-US" dirty="0"/>
              <a:t>for $310,000 in August 1998. The regular depreciation and AMT depreciation for 2026 are calculated as follows:</a:t>
            </a:r>
          </a:p>
          <a:p>
            <a:r>
              <a:rPr lang="en-US" dirty="0"/>
              <a:t>310,000 X 3.637% = 11,275 Regular tax depreciation</a:t>
            </a:r>
          </a:p>
          <a:p>
            <a:r>
              <a:rPr lang="en-US" dirty="0"/>
              <a:t>310,000 x 2.5% = 7,750 AMT depreciation</a:t>
            </a:r>
          </a:p>
          <a:p>
            <a:r>
              <a:rPr lang="en-US" dirty="0"/>
              <a:t>Difference of $3,525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03CAC2-D6FB-B598-FAD4-62F7B3771C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7021" y="4072174"/>
            <a:ext cx="6734979" cy="168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41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9BE61-D583-2E79-FDDE-5BD5C5AFEB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E3B1237-A836-C6C8-5D43-91519D843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6BE25-2AAA-8097-C3BC-E4B16FBD40D5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00CF5C7D-D188-BBFF-D02C-14D451FC1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98554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B83384F-CE3B-C95C-EFDD-75997CA2E27E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105989-3084-2C91-502C-C242276B429D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5A3097B-5A75-F8B1-E61B-D57886EE7015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C636E6D-8E03-F2BD-5888-DCB90FC6C25B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E407211-7A3A-C024-A3B3-7222A0B37C17}"/>
              </a:ext>
            </a:extLst>
          </p:cNvPr>
          <p:cNvSpPr/>
          <p:nvPr/>
        </p:nvSpPr>
        <p:spPr>
          <a:xfrm>
            <a:off x="8734096" y="4075519"/>
            <a:ext cx="790411" cy="793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17D7002-6491-5B4F-A478-56F3C6CBC657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9EA033-D366-BF44-C489-2AC11654AB63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F1BCE1-8C4B-13CF-F921-493F7FC493AD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D9B777-6C72-69EE-B04C-BC3122CED98D}"/>
              </a:ext>
            </a:extLst>
          </p:cNvPr>
          <p:cNvSpPr txBox="1"/>
          <p:nvPr/>
        </p:nvSpPr>
        <p:spPr>
          <a:xfrm>
            <a:off x="8566814" y="5925631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250,225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32AE06-6CA6-F2E9-7D77-F2057C98FF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4768" y="1835106"/>
            <a:ext cx="2347859" cy="3118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255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8EFFC1-EDF3-4510-33F4-E5751E6D76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BCC711-5AF8-E265-5A69-7E22D6AC73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A771088-B6C3-29BB-121E-E75415E4AD60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DBC2F3A-795E-869F-CE54-C7A46A7C92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-17993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Personal Property AMT in 2026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F39105-3D2F-3EDA-FBB1-DD127D28D9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1" y="932997"/>
            <a:ext cx="11513458" cy="4351338"/>
          </a:xfrm>
        </p:spPr>
        <p:txBody>
          <a:bodyPr/>
          <a:lstStyle/>
          <a:p>
            <a:r>
              <a:rPr lang="en-US" b="1" dirty="0"/>
              <a:t>Sarah's Tech Company purchased office equipment in February 2026:</a:t>
            </a:r>
            <a:endParaRPr lang="en-US" dirty="0"/>
          </a:p>
          <a:p>
            <a:r>
              <a:rPr lang="en-US" dirty="0"/>
              <a:t>Computer servers: $50,000</a:t>
            </a:r>
          </a:p>
          <a:p>
            <a:r>
              <a:rPr lang="en-US" dirty="0"/>
              <a:t>Office furniture: $30,000</a:t>
            </a:r>
          </a:p>
          <a:p>
            <a:r>
              <a:rPr lang="en-US" b="1" dirty="0"/>
              <a:t>Total: $80,000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4165879-EB4C-0A8C-EB9E-9AA0E4CFEA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7982475"/>
              </p:ext>
            </p:extLst>
          </p:nvPr>
        </p:nvGraphicFramePr>
        <p:xfrm>
          <a:off x="901700" y="3486036"/>
          <a:ext cx="10515600" cy="70104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77300991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45953638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9061561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76390929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Item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Regular Tax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AMT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Adjustment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2678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Depreciation deduction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$80,000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$80,000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794307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D7E1713-C698-CF18-AE7E-DB123B1F31C0}"/>
              </a:ext>
            </a:extLst>
          </p:cNvPr>
          <p:cNvSpPr txBox="1"/>
          <p:nvPr/>
        </p:nvSpPr>
        <p:spPr>
          <a:xfrm>
            <a:off x="402771" y="4470453"/>
            <a:ext cx="10692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pplxSerif"/>
              </a:rPr>
              <a:t>Result:</a:t>
            </a:r>
            <a:r>
              <a:rPr lang="en-US" b="0" i="0" dirty="0">
                <a:effectLst/>
                <a:latin typeface="pplxSerif"/>
              </a:rPr>
              <a:t> </a:t>
            </a:r>
            <a:r>
              <a:rPr lang="en-US" b="0" i="0" dirty="0">
                <a:effectLst/>
                <a:highlight>
                  <a:srgbClr val="FFFF00"/>
                </a:highlight>
                <a:latin typeface="pplxSerif"/>
              </a:rPr>
              <a:t>No AMT adjustment when using bonus depreciation!</a:t>
            </a:r>
          </a:p>
          <a:p>
            <a:pPr algn="l">
              <a:buNone/>
            </a:pPr>
            <a:r>
              <a:rPr lang="en-US" b="1" i="0" dirty="0">
                <a:effectLst/>
                <a:latin typeface="pplxSerif"/>
              </a:rPr>
              <a:t>Why?</a:t>
            </a:r>
            <a:r>
              <a:rPr lang="en-US" b="0" i="0" dirty="0">
                <a:effectLst/>
                <a:latin typeface="pplxSerif"/>
              </a:rPr>
              <a:t> Bonus depreciation is the same for both regular tax and AMT (IRC §168(k))</a:t>
            </a:r>
          </a:p>
        </p:txBody>
      </p:sp>
    </p:spTree>
    <p:extLst>
      <p:ext uri="{BB962C8B-B14F-4D97-AF65-F5344CB8AC3E}">
        <p14:creationId xmlns:p14="http://schemas.microsoft.com/office/powerpoint/2010/main" val="67178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829856-FADF-CE2B-7F51-1499F42391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70D034F-18CD-9E35-5049-F09C9C8795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E5FDF36-A6EC-3F22-8901-1FBB66BEA862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63A148-85D0-8867-2BF1-579A41E26E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Scenario B: Opting Out of Bonus Depreciation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FA9FD-9F69-C0A2-D0A9-8F7ED4EDE7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829" y="1165225"/>
            <a:ext cx="11549742" cy="4351338"/>
          </a:xfrm>
        </p:spPr>
        <p:txBody>
          <a:bodyPr/>
          <a:lstStyle/>
          <a:p>
            <a:r>
              <a:rPr lang="en-US" b="1" dirty="0"/>
              <a:t>Sarah elects out of bonus depreciation to preserve basis for cost segregation or other planning.</a:t>
            </a:r>
          </a:p>
          <a:p>
            <a:r>
              <a:rPr lang="en-US" b="1" dirty="0"/>
              <a:t>Using MACRS 200% DB (7-year property):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E1E078D-DBD0-2103-6A6C-BE771585B2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619618"/>
              </p:ext>
            </p:extLst>
          </p:nvPr>
        </p:nvGraphicFramePr>
        <p:xfrm>
          <a:off x="977900" y="2727960"/>
          <a:ext cx="10515600" cy="140208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69984865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4397463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166041327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4175155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Year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Regular Tax (200% DB)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 (150% DB)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 Adjustment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761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  <a:highlight>
                            <a:srgbClr val="FFFF00"/>
                          </a:highlight>
                        </a:rPr>
                        <a:t>2026 (Year 1)</a:t>
                      </a:r>
                      <a:endParaRPr lang="en-US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  <a:highlight>
                            <a:srgbClr val="FFFF00"/>
                          </a:highlight>
                        </a:rPr>
                        <a:t>$11,440 (14.29%)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  <a:highlight>
                            <a:srgbClr val="FFFF00"/>
                          </a:highlight>
                        </a:rPr>
                        <a:t>$10,715 (13.39%)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  <a:highlight>
                            <a:srgbClr val="FFFF00"/>
                          </a:highlight>
                        </a:rPr>
                        <a:t>+$725</a:t>
                      </a:r>
                      <a:endParaRPr lang="en-US" dirty="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1076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2027 (Year 2)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$19,602 (24.49%)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$18,335 (22.92%)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+$1,267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4434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2028 (Year 3)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$13,998 (17.49%)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$13,095 (16.37%)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+$903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0469343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21F5629-F49A-971B-21AC-276498591943}"/>
              </a:ext>
            </a:extLst>
          </p:cNvPr>
          <p:cNvSpPr txBox="1"/>
          <p:nvPr/>
        </p:nvSpPr>
        <p:spPr>
          <a:xfrm>
            <a:off x="405305" y="462774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pplxSerif"/>
              </a:rPr>
              <a:t>Cumulative 3-year adjustment: </a:t>
            </a:r>
            <a:r>
              <a:rPr lang="en-US" b="1" i="0" dirty="0">
                <a:effectLst/>
                <a:highlight>
                  <a:srgbClr val="FFFF00"/>
                </a:highlight>
                <a:latin typeface="pplxSerif"/>
              </a:rPr>
              <a:t>+$2,895</a:t>
            </a:r>
            <a:r>
              <a:rPr lang="en-US" b="0" i="0" dirty="0">
                <a:effectLst/>
                <a:highlight>
                  <a:srgbClr val="FFFF00"/>
                </a:highlight>
                <a:latin typeface="pplxSerif"/>
              </a:rPr>
              <a:t> </a:t>
            </a:r>
            <a:r>
              <a:rPr lang="en-US" b="0" i="0" dirty="0">
                <a:effectLst/>
                <a:latin typeface="pplxSerif"/>
              </a:rPr>
              <a:t>(add to AMTI)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3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816071-7657-97D0-3E08-8D3FA558B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4D6B37-4F36-5A5E-606B-274F37CA0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C64EB6F-0A07-434B-6B12-42FEE7208C64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7DBB84-9E45-4F9D-F663-7FAE77CBB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Scenario C: Electing Straight-Line to Avoid AMT Adjustment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20856-814E-108A-A3F2-BC2B061B5F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Sarah elects straight-line depreciation for regular tax: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84512F9-F8EB-6903-C4A0-D35A38DB6E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672431"/>
              </p:ext>
            </p:extLst>
          </p:nvPr>
        </p:nvGraphicFramePr>
        <p:xfrm>
          <a:off x="765629" y="2546038"/>
          <a:ext cx="10515600" cy="70104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3206845785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920040958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31801149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73246843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Year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Regular Tax (Straight-line)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 (Straight-line)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 Adjustment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993029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All years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$11,429 (1/7)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$11,429 (1/7)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$0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197663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131B74BF-E4F0-6064-794E-AC78EBD9067F}"/>
              </a:ext>
            </a:extLst>
          </p:cNvPr>
          <p:cNvSpPr txBox="1"/>
          <p:nvPr/>
        </p:nvSpPr>
        <p:spPr>
          <a:xfrm>
            <a:off x="438167" y="373309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pplxSerif"/>
              </a:rPr>
              <a:t>Result:</a:t>
            </a:r>
            <a:r>
              <a:rPr lang="en-US" b="0" i="0" dirty="0">
                <a:effectLst/>
                <a:latin typeface="pplxSerif"/>
              </a:rPr>
              <a:t> No AMT adjustment, but slower regular tax deductions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92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21EC4D-A5A0-F9F4-ABD2-F41C151F5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9A48F2-90ED-D285-09FC-5C7C1A003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BE55158-E8B0-DE24-3D79-45910A211A25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47DB8F-E81E-BD8E-42C7-E05021B21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457" y="-274411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  Gain/Loss Example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A7D601-7139-A2F9-F79D-9DC92D0B25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285" y="757263"/>
            <a:ext cx="10515600" cy="4351338"/>
          </a:xfrm>
        </p:spPr>
        <p:txBody>
          <a:bodyPr/>
          <a:lstStyle/>
          <a:p>
            <a:r>
              <a:rPr lang="en-US" b="1" dirty="0"/>
              <a:t>Suppose we purchased furniture on February 10, 2023, for $6,000. On March 2, 2026, we sold the furniture for $4,300.</a:t>
            </a:r>
            <a:endParaRPr lang="en-US" dirty="0"/>
          </a:p>
          <a:p>
            <a:r>
              <a:rPr lang="en-US" b="1" dirty="0"/>
              <a:t>Assumption:</a:t>
            </a:r>
            <a:r>
              <a:rPr lang="en-US" dirty="0"/>
              <a:t> Taxpayer opted out of 100% bonus depreciation and used MACRS.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55A3F8F-4911-D78A-A8E2-299C298E81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5123821"/>
              </p:ext>
            </p:extLst>
          </p:nvPr>
        </p:nvGraphicFramePr>
        <p:xfrm>
          <a:off x="715240" y="2552700"/>
          <a:ext cx="10515600" cy="17526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822672433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397063651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2489540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Year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Depreciation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Cumulative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1317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2023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$857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$857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2197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2024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$1,469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$2,326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49915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2025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$1,050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$3,376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258554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2026 (partial)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$375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$3,751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091986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D7DEF8D-95EE-1334-9FB4-3489AEF87D26}"/>
              </a:ext>
            </a:extLst>
          </p:cNvPr>
          <p:cNvSpPr txBox="1"/>
          <p:nvPr/>
        </p:nvSpPr>
        <p:spPr>
          <a:xfrm>
            <a:off x="605971" y="480220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pplxSerif"/>
              </a:rPr>
              <a:t>Adjusted basis:</a:t>
            </a:r>
            <a:r>
              <a:rPr lang="en-US" b="0" i="0" dirty="0">
                <a:effectLst/>
                <a:latin typeface="pplxSerif"/>
              </a:rPr>
              <a:t> $6,000 - $3,751 = </a:t>
            </a:r>
            <a:r>
              <a:rPr lang="en-US" b="1" i="0" dirty="0">
                <a:effectLst/>
                <a:latin typeface="pplxSerif"/>
              </a:rPr>
              <a:t>$2,249</a:t>
            </a:r>
            <a:br>
              <a:rPr lang="en-US" dirty="0"/>
            </a:br>
            <a:r>
              <a:rPr lang="en-US" b="1" i="0" dirty="0">
                <a:effectLst/>
                <a:latin typeface="pplxSerif"/>
              </a:rPr>
              <a:t>Consideration received:</a:t>
            </a:r>
            <a:r>
              <a:rPr lang="en-US" b="0" i="0" dirty="0">
                <a:effectLst/>
                <a:latin typeface="pplxSerif"/>
              </a:rPr>
              <a:t> $4,300</a:t>
            </a:r>
            <a:br>
              <a:rPr lang="en-US" dirty="0"/>
            </a:br>
            <a:r>
              <a:rPr lang="en-US" b="1" i="0" dirty="0">
                <a:effectLst/>
                <a:latin typeface="pplxSerif"/>
              </a:rPr>
              <a:t>Gain for regular tax:</a:t>
            </a:r>
            <a:r>
              <a:rPr lang="en-US" b="0" i="0" dirty="0">
                <a:effectLst/>
                <a:latin typeface="pplxSerif"/>
              </a:rPr>
              <a:t> $4,300 - $2,249 = </a:t>
            </a:r>
            <a:r>
              <a:rPr lang="en-US" b="1" i="0" dirty="0">
                <a:effectLst/>
                <a:latin typeface="pplxSerif"/>
              </a:rPr>
              <a:t>$2,051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86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22CCA-C036-870F-A26C-CF8163E0A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0497E3-2D89-4CCA-F247-C24076A6C3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47F41D-4F08-DEDC-8058-78A44F68D5A4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496FC8-6306-009E-A8B0-56FFC3F8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07710"/>
            <a:ext cx="10515600" cy="1325563"/>
          </a:xfrm>
        </p:spPr>
        <p:txBody>
          <a:bodyPr/>
          <a:lstStyle/>
          <a:p>
            <a:pPr algn="ctr"/>
            <a:r>
              <a:rPr lang="en-US" b="1" dirty="0"/>
              <a:t>AMT (7-year, 150% DB)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B0669DC-FC3B-7B6A-6036-09968C5CD9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269676"/>
              </p:ext>
            </p:extLst>
          </p:nvPr>
        </p:nvGraphicFramePr>
        <p:xfrm>
          <a:off x="663098" y="953817"/>
          <a:ext cx="10515600" cy="17526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3073514990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611202622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7353591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Year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Depreciation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Cumulative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06237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2023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$643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$643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0414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2024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$1,125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$1,768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09545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2025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$985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$2,753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2897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2026 (partial)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$352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$3,105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111937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FFC4A9A1-187B-E7DB-76EE-0B9E093210F1}"/>
              </a:ext>
            </a:extLst>
          </p:cNvPr>
          <p:cNvSpPr txBox="1"/>
          <p:nvPr/>
        </p:nvSpPr>
        <p:spPr>
          <a:xfrm>
            <a:off x="249824" y="2803418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0" dirty="0">
                <a:effectLst/>
                <a:latin typeface="pplxSerif"/>
              </a:rPr>
              <a:t>Adjusted basis for AMT:</a:t>
            </a:r>
            <a:r>
              <a:rPr lang="en-US" b="0" i="0" dirty="0">
                <a:effectLst/>
                <a:latin typeface="pplxSerif"/>
              </a:rPr>
              <a:t> $6,000 - $3,105 = </a:t>
            </a:r>
            <a:r>
              <a:rPr lang="en-US" b="1" i="0" dirty="0">
                <a:effectLst/>
                <a:latin typeface="pplxSerif"/>
              </a:rPr>
              <a:t>$2,895</a:t>
            </a:r>
            <a:br>
              <a:rPr lang="en-US" dirty="0"/>
            </a:br>
            <a:r>
              <a:rPr lang="en-US" b="1" i="0" dirty="0">
                <a:effectLst/>
                <a:latin typeface="pplxSerif"/>
              </a:rPr>
              <a:t>Consideration received:</a:t>
            </a:r>
            <a:r>
              <a:rPr lang="en-US" b="0" i="0" dirty="0">
                <a:effectLst/>
                <a:latin typeface="pplxSerif"/>
              </a:rPr>
              <a:t> $4,300</a:t>
            </a:r>
            <a:br>
              <a:rPr lang="en-US" dirty="0"/>
            </a:br>
            <a:r>
              <a:rPr lang="en-US" b="1" i="0" dirty="0">
                <a:effectLst/>
                <a:latin typeface="pplxSerif"/>
              </a:rPr>
              <a:t>Gain for AMT:</a:t>
            </a:r>
            <a:r>
              <a:rPr lang="en-US" b="0" i="0" dirty="0">
                <a:effectLst/>
                <a:latin typeface="pplxSerif"/>
              </a:rPr>
              <a:t> $4,300 - $2,895 = </a:t>
            </a:r>
            <a:r>
              <a:rPr lang="en-US" b="1" i="0" dirty="0">
                <a:effectLst/>
                <a:latin typeface="pplxSerif"/>
              </a:rPr>
              <a:t>$1,405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1509C-8909-4A82-A4D8-E83864DCA6F4}"/>
              </a:ext>
            </a:extLst>
          </p:cNvPr>
          <p:cNvSpPr txBox="1"/>
          <p:nvPr/>
        </p:nvSpPr>
        <p:spPr>
          <a:xfrm>
            <a:off x="249824" y="3782252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pplxSerif"/>
              </a:rPr>
              <a:t>AMT Adjustment on Sale:</a:t>
            </a:r>
            <a:endParaRPr lang="en-US" b="0" i="0" dirty="0">
              <a:effectLst/>
              <a:latin typeface="pplxSerif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7320C4-A7CC-DD4A-AE37-722F4B29EA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736836"/>
              </p:ext>
            </p:extLst>
          </p:nvPr>
        </p:nvGraphicFramePr>
        <p:xfrm>
          <a:off x="838200" y="4151584"/>
          <a:ext cx="10515600" cy="1051560"/>
        </p:xfrm>
        <a:graphic>
          <a:graphicData uri="http://schemas.openxmlformats.org/drawingml/2006/table">
            <a:tbl>
              <a:tblPr/>
              <a:tblGrid>
                <a:gridCol w="2628900">
                  <a:extLst>
                    <a:ext uri="{9D8B030D-6E8A-4147-A177-3AD203B41FA5}">
                      <a16:colId xmlns:a16="http://schemas.microsoft.com/office/drawing/2014/main" val="122366687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4225869620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77429370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57446627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Item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Regular Tax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AMT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Difference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9966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Gain recognized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$2,051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>
                          <a:effectLst/>
                        </a:rPr>
                        <a:t>$1,405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dirty="0">
                          <a:effectLst/>
                        </a:rPr>
                        <a:t>$646</a:t>
                      </a: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4110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>
                          <a:effectLst/>
                        </a:rPr>
                        <a:t>AMT adjustment</a:t>
                      </a: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n-US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b="1" dirty="0">
                          <a:effectLst/>
                        </a:rPr>
                        <a:t>($646)</a:t>
                      </a:r>
                      <a:endParaRPr lang="en-US" dirty="0">
                        <a:effectLst/>
                      </a:endParaRPr>
                    </a:p>
                  </a:txBody>
                  <a:tcPr marL="38100" marR="38100" marT="38100" marB="38100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15289966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831A40C4-DCF0-0FF7-FC63-D5BCDADCF17D}"/>
              </a:ext>
            </a:extLst>
          </p:cNvPr>
          <p:cNvSpPr txBox="1"/>
          <p:nvPr/>
        </p:nvSpPr>
        <p:spPr>
          <a:xfrm>
            <a:off x="249824" y="5304018"/>
            <a:ext cx="108419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None/>
            </a:pPr>
            <a:r>
              <a:rPr lang="en-US" b="1" i="0" dirty="0">
                <a:effectLst/>
                <a:latin typeface="pplxSerif"/>
              </a:rPr>
              <a:t>Negative adjustment = subtract from AMTI</a:t>
            </a:r>
            <a:r>
              <a:rPr lang="en-US" b="0" i="0" dirty="0">
                <a:effectLst/>
                <a:latin typeface="pplxSerif"/>
              </a:rPr>
              <a:t> (AMT gain is lower)</a:t>
            </a:r>
          </a:p>
          <a:p>
            <a:pPr algn="l">
              <a:buNone/>
            </a:pPr>
            <a:r>
              <a:rPr lang="en-US" b="1" i="0" dirty="0">
                <a:effectLst/>
                <a:latin typeface="pplxSerif"/>
              </a:rPr>
              <a:t>Why?</a:t>
            </a:r>
            <a:r>
              <a:rPr lang="en-US" b="0" i="0" dirty="0">
                <a:effectLst/>
                <a:latin typeface="pplxSerif"/>
              </a:rPr>
              <a:t> Higher AMT depreciation over the years → higher AMT basis → lower AMT gain</a:t>
            </a:r>
          </a:p>
          <a:p>
            <a:pPr>
              <a:buNone/>
            </a:pPr>
            <a:br>
              <a:rPr lang="en-US" dirty="0"/>
            </a:b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0F2D334-3AD3-62FB-0A0C-386BD574F5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145" y="884376"/>
            <a:ext cx="3038497" cy="297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66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48CB3-C858-867E-EFCE-EEC80E82ED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227FF70-49A1-5939-0A73-198B9DB31B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6B2829B-09F5-D5B0-DC20-E38E97B55E51}"/>
              </a:ext>
            </a:extLst>
          </p:cNvPr>
          <p:cNvSpPr txBox="1"/>
          <p:nvPr/>
        </p:nvSpPr>
        <p:spPr>
          <a:xfrm>
            <a:off x="0" y="6342474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13A489D-83CB-7617-E34E-DFA8444CE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4315" y="160431"/>
            <a:ext cx="8272803" cy="6063296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EF74CB-E187-B07E-723D-496318C9B455}"/>
              </a:ext>
            </a:extLst>
          </p:cNvPr>
          <p:cNvSpPr/>
          <p:nvPr/>
        </p:nvSpPr>
        <p:spPr>
          <a:xfrm>
            <a:off x="8620585" y="1835106"/>
            <a:ext cx="922841" cy="21047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2E8215A-A921-FCE0-C5F0-E42CE0C2ADDE}"/>
              </a:ext>
            </a:extLst>
          </p:cNvPr>
          <p:cNvSpPr txBox="1"/>
          <p:nvPr/>
        </p:nvSpPr>
        <p:spPr>
          <a:xfrm>
            <a:off x="8620585" y="1755676"/>
            <a:ext cx="1236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210,225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408D589-B76F-121B-8138-6A57FC6EE8EF}"/>
              </a:ext>
            </a:extLst>
          </p:cNvPr>
          <p:cNvSpPr/>
          <p:nvPr/>
        </p:nvSpPr>
        <p:spPr>
          <a:xfrm>
            <a:off x="8686799" y="2276884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FC4C9CA-CB0D-920A-580E-E064A4BA95BB}"/>
              </a:ext>
            </a:extLst>
          </p:cNvPr>
          <p:cNvSpPr/>
          <p:nvPr/>
        </p:nvSpPr>
        <p:spPr>
          <a:xfrm>
            <a:off x="8753014" y="3686559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DC01FBF-4571-1795-9084-3572B5A3A5A7}"/>
              </a:ext>
            </a:extLst>
          </p:cNvPr>
          <p:cNvSpPr/>
          <p:nvPr/>
        </p:nvSpPr>
        <p:spPr>
          <a:xfrm>
            <a:off x="8753014" y="3943001"/>
            <a:ext cx="790411" cy="2059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ED5300D-C3E7-123D-2DE6-2A0318695CDE}"/>
              </a:ext>
            </a:extLst>
          </p:cNvPr>
          <p:cNvSpPr/>
          <p:nvPr/>
        </p:nvSpPr>
        <p:spPr>
          <a:xfrm>
            <a:off x="8824373" y="4188026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ACFE12-A4A3-6A99-E2A5-63EF923DFC9C}"/>
              </a:ext>
            </a:extLst>
          </p:cNvPr>
          <p:cNvSpPr/>
          <p:nvPr/>
        </p:nvSpPr>
        <p:spPr>
          <a:xfrm>
            <a:off x="8824372" y="6047941"/>
            <a:ext cx="790411" cy="1576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6B54E0-CF8E-A0B6-050E-7CE2F02A330C}"/>
              </a:ext>
            </a:extLst>
          </p:cNvPr>
          <p:cNvSpPr txBox="1"/>
          <p:nvPr/>
        </p:nvSpPr>
        <p:spPr>
          <a:xfrm>
            <a:off x="8686799" y="2186237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40,000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521BDB5-2798-A754-4F08-DC3A24CFF49D}"/>
              </a:ext>
            </a:extLst>
          </p:cNvPr>
          <p:cNvSpPr txBox="1"/>
          <p:nvPr/>
        </p:nvSpPr>
        <p:spPr>
          <a:xfrm>
            <a:off x="8686799" y="5933825"/>
            <a:ext cx="1444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254,027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14B4431-1798-DE94-9D75-126CBF94C1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5525" y="1755676"/>
            <a:ext cx="2347859" cy="311805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FAED35-6E52-2A42-978C-752C32C1922E}"/>
              </a:ext>
            </a:extLst>
          </p:cNvPr>
          <p:cNvSpPr txBox="1"/>
          <p:nvPr/>
        </p:nvSpPr>
        <p:spPr>
          <a:xfrm>
            <a:off x="8738374" y="4117204"/>
            <a:ext cx="1063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4,448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FE640FB-49C1-84E3-5C97-17C487AEB75B}"/>
              </a:ext>
            </a:extLst>
          </p:cNvPr>
          <p:cNvSpPr txBox="1"/>
          <p:nvPr/>
        </p:nvSpPr>
        <p:spPr>
          <a:xfrm>
            <a:off x="8784194" y="3828393"/>
            <a:ext cx="1622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(646)</a:t>
            </a:r>
          </a:p>
        </p:txBody>
      </p:sp>
    </p:spTree>
    <p:extLst>
      <p:ext uri="{BB962C8B-B14F-4D97-AF65-F5344CB8AC3E}">
        <p14:creationId xmlns:p14="http://schemas.microsoft.com/office/powerpoint/2010/main" val="3570501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6DCE01-890F-1902-C8F9-CE108AC8D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208" y="18255"/>
            <a:ext cx="10515600" cy="1325563"/>
          </a:xfrm>
        </p:spPr>
        <p:txBody>
          <a:bodyPr/>
          <a:lstStyle/>
          <a:p>
            <a:pPr algn="ctr"/>
            <a:r>
              <a:rPr lang="en-US"/>
              <a:t>MCQ from farhatlecturs.com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CAFE11-8B54-38FA-8A6F-05464FE2F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74754" y="0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BE3D5-DBBC-4B2A-A978-FB5663B49202}"/>
              </a:ext>
            </a:extLst>
          </p:cNvPr>
          <p:cNvSpPr txBox="1"/>
          <p:nvPr/>
        </p:nvSpPr>
        <p:spPr>
          <a:xfrm>
            <a:off x="90965" y="6324219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4404126-2EA6-85B1-7BB8-AB43D260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2174" y="1533072"/>
            <a:ext cx="3294992" cy="3791855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B03B89FD-62EA-397D-25E6-486090EF9D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536" y="1544543"/>
            <a:ext cx="8648913" cy="4524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Which of the following itemized deductions is </a:t>
            </a: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not allowed for Alternative Minimum Tax (AMT) purposes and must be added back to taxable income when computing AMTI?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A. Charitable contributions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B. Mortgage interest on acquisition debt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C. State and local taxes</a:t>
            </a:r>
            <a:b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D. Medical expenses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A. Incorrect.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Charitable contributions are allowed for AMT.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B. Incorrect.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Mortgage interest on acquisition indebtedness remains deductible for AMT purposes.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C. Correct.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State and local tax deductions (SALT) are completely disallowed under AMT and must be added back when calculating Alternative Minimum Taxable Income (AMTI).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D. Incorrect.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Medical expenses remain deductible under AMT rules using the same limitation as the regular tax system.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898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1798</Words>
  <Application>Microsoft Office PowerPoint</Application>
  <PresentationFormat>Widescreen</PresentationFormat>
  <Paragraphs>276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Aptos</vt:lpstr>
      <vt:lpstr>Aptos Display</vt:lpstr>
      <vt:lpstr>Arial</vt:lpstr>
      <vt:lpstr>pplxSerif</vt:lpstr>
      <vt:lpstr>Wingdings</vt:lpstr>
      <vt:lpstr>Office Theme</vt:lpstr>
      <vt:lpstr>PowerPoint Presentation</vt:lpstr>
      <vt:lpstr>PowerPoint Presentation</vt:lpstr>
      <vt:lpstr>Schedule A adjustments:  “easy ones”</vt:lpstr>
      <vt:lpstr>PowerPoint Presentation</vt:lpstr>
      <vt:lpstr>PowerPoint Presentation</vt:lpstr>
      <vt:lpstr>Depreciation Adjustments </vt:lpstr>
      <vt:lpstr>Example:  Commercial Property</vt:lpstr>
      <vt:lpstr>Example: Residential Apartment Building</vt:lpstr>
      <vt:lpstr>PowerPoint Presentation</vt:lpstr>
      <vt:lpstr>Personal Property AMT in 2026</vt:lpstr>
      <vt:lpstr>Scenario B: Opting Out of Bonus Depreciation </vt:lpstr>
      <vt:lpstr>Scenario C: Electing Straight-Line to Avoid AMT Adjustment</vt:lpstr>
      <vt:lpstr>  Gain/Loss Example </vt:lpstr>
      <vt:lpstr>AMT (7-year, 150% DB)</vt:lpstr>
      <vt:lpstr>PowerPoint Presentation</vt:lpstr>
      <vt:lpstr>MCQ from farhatlecturs.com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2026-03-06T14:40:56Z</dcterms:created>
  <dcterms:modified xsi:type="dcterms:W3CDTF">2026-03-08T17:53:45Z</dcterms:modified>
</cp:coreProperties>
</file>