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8" r:id="rId2"/>
    <p:sldId id="322" r:id="rId3"/>
    <p:sldId id="259" r:id="rId4"/>
    <p:sldId id="263" r:id="rId5"/>
    <p:sldId id="266" r:id="rId6"/>
    <p:sldId id="270" r:id="rId7"/>
    <p:sldId id="320"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FB180-4CD5-463C-AFDF-7FDF2EDE61E9}" v="133" dt="2026-10-09T15:06:18.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7532" autoAdjust="0"/>
  </p:normalViewPr>
  <p:slideViewPr>
    <p:cSldViewPr snapToGrid="0" snapToObjects="1">
      <p:cViewPr varScale="1">
        <p:scale>
          <a:sx n="84" d="100"/>
          <a:sy n="84" d="100"/>
        </p:scale>
        <p:origin x="366" y="5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9870B6C3-870B-4461-9F07-4C14A39E42A6}"/>
    <pc:docChg chg="undo custSel addSld delSld modSld sldOrd">
      <pc:chgData name="mansour farhat" userId="bed7c5799dc45719" providerId="LiveId" clId="{9870B6C3-870B-4461-9F07-4C14A39E42A6}" dt="2026-10-09T23:11:30.835" v="2040" actId="47"/>
      <pc:docMkLst>
        <pc:docMk/>
      </pc:docMkLst>
      <pc:sldChg chg="addSp delSp modSp mod modNotesTx">
        <pc:chgData name="mansour farhat" userId="bed7c5799dc45719" providerId="LiveId" clId="{9870B6C3-870B-4461-9F07-4C14A39E42A6}" dt="2026-10-05T01:39:22.812" v="472" actId="1076"/>
        <pc:sldMkLst>
          <pc:docMk/>
          <pc:sldMk cId="0" sldId="258"/>
        </pc:sldMkLst>
        <pc:spChg chg="add mod">
          <ac:chgData name="mansour farhat" userId="bed7c5799dc45719" providerId="LiveId" clId="{9870B6C3-870B-4461-9F07-4C14A39E42A6}" dt="2026-10-05T01:39:22.812" v="472" actId="1076"/>
          <ac:spMkLst>
            <pc:docMk/>
            <pc:sldMk cId="0" sldId="258"/>
            <ac:spMk id="17" creationId="{AB078DD1-940B-EAA7-14C7-FD930653665B}"/>
          </ac:spMkLst>
        </pc:spChg>
        <pc:picChg chg="add mod">
          <ac:chgData name="mansour farhat" userId="bed7c5799dc45719" providerId="LiveId" clId="{9870B6C3-870B-4461-9F07-4C14A39E42A6}" dt="2026-10-05T01:18:56.142" v="440" actId="1076"/>
          <ac:picMkLst>
            <pc:docMk/>
            <pc:sldMk cId="0" sldId="258"/>
            <ac:picMk id="6" creationId="{8BE8CE2C-72C9-6441-BED1-2B862CFC5A7D}"/>
          </ac:picMkLst>
        </pc:picChg>
        <pc:picChg chg="add mod">
          <ac:chgData name="mansour farhat" userId="bed7c5799dc45719" providerId="LiveId" clId="{9870B6C3-870B-4461-9F07-4C14A39E42A6}" dt="2026-10-05T01:39:03.830" v="468" actId="1076"/>
          <ac:picMkLst>
            <pc:docMk/>
            <pc:sldMk cId="0" sldId="258"/>
            <ac:picMk id="15" creationId="{B058D9E0-5247-9136-FC6A-0AEDD1C6D019}"/>
          </ac:picMkLst>
        </pc:picChg>
      </pc:sldChg>
      <pc:sldChg chg="addSp delSp modSp mod modAnim">
        <pc:chgData name="mansour farhat" userId="bed7c5799dc45719" providerId="LiveId" clId="{9870B6C3-870B-4461-9F07-4C14A39E42A6}" dt="2026-10-05T10:38:07.232" v="537" actId="1076"/>
        <pc:sldMkLst>
          <pc:docMk/>
          <pc:sldMk cId="0" sldId="259"/>
        </pc:sldMkLst>
        <pc:spChg chg="mod">
          <ac:chgData name="mansour farhat" userId="bed7c5799dc45719" providerId="LiveId" clId="{9870B6C3-870B-4461-9F07-4C14A39E42A6}" dt="2026-10-05T02:01:48.539" v="533" actId="313"/>
          <ac:spMkLst>
            <pc:docMk/>
            <pc:sldMk cId="0" sldId="259"/>
            <ac:spMk id="3" creationId="{00000000-0000-0000-0000-000000000000}"/>
          </ac:spMkLst>
        </pc:spChg>
        <pc:spChg chg="add mod">
          <ac:chgData name="mansour farhat" userId="bed7c5799dc45719" providerId="LiveId" clId="{9870B6C3-870B-4461-9F07-4C14A39E42A6}" dt="2026-10-05T10:38:07.232" v="537" actId="1076"/>
          <ac:spMkLst>
            <pc:docMk/>
            <pc:sldMk cId="0" sldId="259"/>
            <ac:spMk id="13" creationId="{6DEB2000-4B97-B898-FDAA-6928586B0496}"/>
          </ac:spMkLst>
        </pc:spChg>
        <pc:picChg chg="add">
          <ac:chgData name="mansour farhat" userId="bed7c5799dc45719" providerId="LiveId" clId="{9870B6C3-870B-4461-9F07-4C14A39E42A6}" dt="2026-10-05T01:39:30.344" v="473" actId="22"/>
          <ac:picMkLst>
            <pc:docMk/>
            <pc:sldMk cId="0" sldId="259"/>
            <ac:picMk id="11" creationId="{24036FDF-6A8C-6C3B-0C40-7C6203C1DA30}"/>
          </ac:picMkLst>
        </pc:picChg>
      </pc:sldChg>
      <pc:sldChg chg="addSp delSp mod addAnim delAnim modAnim">
        <pc:chgData name="mansour farhat" userId="bed7c5799dc45719" providerId="LiveId" clId="{9870B6C3-870B-4461-9F07-4C14A39E42A6}" dt="2026-10-06T12:57:14.470" v="554"/>
        <pc:sldMkLst>
          <pc:docMk/>
          <pc:sldMk cId="0" sldId="263"/>
        </pc:sldMkLst>
        <pc:spChg chg="add">
          <ac:chgData name="mansour farhat" userId="bed7c5799dc45719" providerId="LiveId" clId="{9870B6C3-870B-4461-9F07-4C14A39E42A6}" dt="2026-10-05T10:38:21.841" v="539" actId="22"/>
          <ac:spMkLst>
            <pc:docMk/>
            <pc:sldMk cId="0" sldId="263"/>
            <ac:spMk id="14" creationId="{07072739-81F0-9A54-F9AB-D0AA57529D97}"/>
          </ac:spMkLst>
        </pc:spChg>
        <pc:picChg chg="add">
          <ac:chgData name="mansour farhat" userId="bed7c5799dc45719" providerId="LiveId" clId="{9870B6C3-870B-4461-9F07-4C14A39E42A6}" dt="2026-10-05T10:38:21.841" v="539" actId="22"/>
          <ac:picMkLst>
            <pc:docMk/>
            <pc:sldMk cId="0" sldId="263"/>
            <ac:picMk id="12" creationId="{5615620A-8941-5E2D-5296-509CFBF20338}"/>
          </ac:picMkLst>
        </pc:picChg>
      </pc:sldChg>
      <pc:sldChg chg="addSp delSp mod">
        <pc:chgData name="mansour farhat" userId="bed7c5799dc45719" providerId="LiveId" clId="{9870B6C3-870B-4461-9F07-4C14A39E42A6}" dt="2026-10-05T01:39:31.515" v="474" actId="22"/>
        <pc:sldMkLst>
          <pc:docMk/>
          <pc:sldMk cId="0" sldId="266"/>
        </pc:sldMkLst>
        <pc:spChg chg="add">
          <ac:chgData name="mansour farhat" userId="bed7c5799dc45719" providerId="LiveId" clId="{9870B6C3-870B-4461-9F07-4C14A39E42A6}" dt="2026-10-05T01:39:31.515" v="474" actId="22"/>
          <ac:spMkLst>
            <pc:docMk/>
            <pc:sldMk cId="0" sldId="266"/>
            <ac:spMk id="12" creationId="{36090FBF-3B9E-B764-84F4-EBCF2987B1B6}"/>
          </ac:spMkLst>
        </pc:spChg>
        <pc:picChg chg="add">
          <ac:chgData name="mansour farhat" userId="bed7c5799dc45719" providerId="LiveId" clId="{9870B6C3-870B-4461-9F07-4C14A39E42A6}" dt="2026-10-05T01:39:31.515" v="474" actId="22"/>
          <ac:picMkLst>
            <pc:docMk/>
            <pc:sldMk cId="0" sldId="266"/>
            <ac:picMk id="10" creationId="{06F694FA-0B54-0865-1322-D907E82CBD43}"/>
          </ac:picMkLst>
        </pc:picChg>
      </pc:sldChg>
      <pc:sldChg chg="addSp delSp mod addAnim delAnim modAnim">
        <pc:chgData name="mansour farhat" userId="bed7c5799dc45719" providerId="LiveId" clId="{9870B6C3-870B-4461-9F07-4C14A39E42A6}" dt="2026-10-06T12:57:23.803" v="556"/>
        <pc:sldMkLst>
          <pc:docMk/>
          <pc:sldMk cId="0" sldId="270"/>
        </pc:sldMkLst>
        <pc:spChg chg="add">
          <ac:chgData name="mansour farhat" userId="bed7c5799dc45719" providerId="LiveId" clId="{9870B6C3-870B-4461-9F07-4C14A39E42A6}" dt="2026-10-05T01:39:32.689" v="475" actId="22"/>
          <ac:spMkLst>
            <pc:docMk/>
            <pc:sldMk cId="0" sldId="270"/>
            <ac:spMk id="12" creationId="{4D904157-6934-DA5B-4971-78FCF39E4FC3}"/>
          </ac:spMkLst>
        </pc:spChg>
        <pc:picChg chg="add">
          <ac:chgData name="mansour farhat" userId="bed7c5799dc45719" providerId="LiveId" clId="{9870B6C3-870B-4461-9F07-4C14A39E42A6}" dt="2026-10-05T01:39:32.689" v="475" actId="22"/>
          <ac:picMkLst>
            <pc:docMk/>
            <pc:sldMk cId="0" sldId="270"/>
            <ac:picMk id="10" creationId="{A2CF0098-8045-1701-2EC8-C36C428204B7}"/>
          </ac:picMkLst>
        </pc:picChg>
      </pc:sldChg>
      <pc:sldChg chg="addSp delSp modSp del mod">
        <pc:chgData name="mansour farhat" userId="bed7c5799dc45719" providerId="LiveId" clId="{9870B6C3-870B-4461-9F07-4C14A39E42A6}" dt="2026-10-09T23:11:30.835" v="2040" actId="47"/>
        <pc:sldMkLst>
          <pc:docMk/>
          <pc:sldMk cId="0" sldId="273"/>
        </pc:sldMkLst>
      </pc:sldChg>
      <pc:sldChg chg="addSp modSp del mod modNotesTx">
        <pc:chgData name="mansour farhat" userId="bed7c5799dc45719" providerId="LiveId" clId="{9870B6C3-870B-4461-9F07-4C14A39E42A6}" dt="2026-10-09T23:11:30.835" v="2040" actId="47"/>
        <pc:sldMkLst>
          <pc:docMk/>
          <pc:sldMk cId="0" sldId="275"/>
        </pc:sldMkLst>
        <pc:spChg chg="mod">
          <ac:chgData name="mansour farhat" userId="bed7c5799dc45719" providerId="LiveId" clId="{9870B6C3-870B-4461-9F07-4C14A39E42A6}" dt="2026-10-08T17:39:01.985" v="1244" actId="20577"/>
          <ac:spMkLst>
            <pc:docMk/>
            <pc:sldMk cId="0" sldId="275"/>
            <ac:spMk id="3" creationId="{00000000-0000-0000-0000-000000000000}"/>
          </ac:spMkLst>
        </pc:spChg>
      </pc:sldChg>
      <pc:sldChg chg="addSp modSp del mod modNotesTx">
        <pc:chgData name="mansour farhat" userId="bed7c5799dc45719" providerId="LiveId" clId="{9870B6C3-870B-4461-9F07-4C14A39E42A6}" dt="2026-10-09T23:11:30.835" v="2040" actId="47"/>
        <pc:sldMkLst>
          <pc:docMk/>
          <pc:sldMk cId="0" sldId="278"/>
        </pc:sldMkLst>
        <pc:spChg chg="mod">
          <ac:chgData name="mansour farhat" userId="bed7c5799dc45719" providerId="LiveId" clId="{9870B6C3-870B-4461-9F07-4C14A39E42A6}" dt="2026-10-08T13:21:59.374" v="1171" actId="20577"/>
          <ac:spMkLst>
            <pc:docMk/>
            <pc:sldMk cId="0" sldId="278"/>
            <ac:spMk id="2" creationId="{00000000-0000-0000-0000-000000000000}"/>
          </ac:spMkLst>
        </pc:spChg>
      </pc:sldChg>
      <pc:sldChg chg="addSp delSp modSp del mod modNotesTx">
        <pc:chgData name="mansour farhat" userId="bed7c5799dc45719" providerId="LiveId" clId="{9870B6C3-870B-4461-9F07-4C14A39E42A6}" dt="2026-10-09T23:11:30.835" v="2040" actId="47"/>
        <pc:sldMkLst>
          <pc:docMk/>
          <pc:sldMk cId="0" sldId="282"/>
        </pc:sldMkLst>
        <pc:spChg chg="mod">
          <ac:chgData name="mansour farhat" userId="bed7c5799dc45719" providerId="LiveId" clId="{9870B6C3-870B-4461-9F07-4C14A39E42A6}" dt="2026-10-08T13:22:08.432" v="1172" actId="13926"/>
          <ac:spMkLst>
            <pc:docMk/>
            <pc:sldMk cId="0" sldId="282"/>
            <ac:spMk id="2" creationId="{00000000-0000-0000-0000-000000000000}"/>
          </ac:spMkLst>
        </pc:spChg>
        <pc:spChg chg="mod">
          <ac:chgData name="mansour farhat" userId="bed7c5799dc45719" providerId="LiveId" clId="{9870B6C3-870B-4461-9F07-4C14A39E42A6}" dt="2026-10-08T13:42:37.104" v="1218" actId="13926"/>
          <ac:spMkLst>
            <pc:docMk/>
            <pc:sldMk cId="0" sldId="282"/>
            <ac:spMk id="3" creationId="{00000000-0000-0000-0000-000000000000}"/>
          </ac:spMkLst>
        </pc:spChg>
      </pc:sldChg>
      <pc:sldChg chg="addSp del mod addAnim delAnim modAnim">
        <pc:chgData name="mansour farhat" userId="bed7c5799dc45719" providerId="LiveId" clId="{9870B6C3-870B-4461-9F07-4C14A39E42A6}" dt="2026-10-09T23:11:30.835" v="2040" actId="47"/>
        <pc:sldMkLst>
          <pc:docMk/>
          <pc:sldMk cId="0" sldId="284"/>
        </pc:sldMkLst>
      </pc:sldChg>
      <pc:sldChg chg="addSp modSp del mod addAnim delAnim modAnim">
        <pc:chgData name="mansour farhat" userId="bed7c5799dc45719" providerId="LiveId" clId="{9870B6C3-870B-4461-9F07-4C14A39E42A6}" dt="2026-10-09T23:11:30.835" v="2040" actId="47"/>
        <pc:sldMkLst>
          <pc:docMk/>
          <pc:sldMk cId="0" sldId="290"/>
        </pc:sldMkLst>
        <pc:spChg chg="mod">
          <ac:chgData name="mansour farhat" userId="bed7c5799dc45719" providerId="LiveId" clId="{9870B6C3-870B-4461-9F07-4C14A39E42A6}" dt="2026-10-08T13:46:01.305" v="1223" actId="207"/>
          <ac:spMkLst>
            <pc:docMk/>
            <pc:sldMk cId="0" sldId="290"/>
            <ac:spMk id="3" creationId="{00000000-0000-0000-0000-000000000000}"/>
          </ac:spMkLst>
        </pc:spChg>
      </pc:sldChg>
      <pc:sldChg chg="addSp del mod addAnim delAnim modAnim">
        <pc:chgData name="mansour farhat" userId="bed7c5799dc45719" providerId="LiveId" clId="{9870B6C3-870B-4461-9F07-4C14A39E42A6}" dt="2026-10-09T23:11:30.835" v="2040" actId="47"/>
        <pc:sldMkLst>
          <pc:docMk/>
          <pc:sldMk cId="0" sldId="297"/>
        </pc:sldMkLst>
      </pc:sldChg>
      <pc:sldChg chg="addSp del mod addAnim delAnim modAnim">
        <pc:chgData name="mansour farhat" userId="bed7c5799dc45719" providerId="LiveId" clId="{9870B6C3-870B-4461-9F07-4C14A39E42A6}" dt="2026-10-09T23:11:30.835" v="2040" actId="47"/>
        <pc:sldMkLst>
          <pc:docMk/>
          <pc:sldMk cId="0" sldId="299"/>
        </pc:sldMkLst>
      </pc:sldChg>
      <pc:sldChg chg="addSp modSp del mod modNotesTx">
        <pc:chgData name="mansour farhat" userId="bed7c5799dc45719" providerId="LiveId" clId="{9870B6C3-870B-4461-9F07-4C14A39E42A6}" dt="2026-10-09T23:11:30.835" v="2040" actId="47"/>
        <pc:sldMkLst>
          <pc:docMk/>
          <pc:sldMk cId="0" sldId="306"/>
        </pc:sldMkLst>
        <pc:spChg chg="mod">
          <ac:chgData name="mansour farhat" userId="bed7c5799dc45719" providerId="LiveId" clId="{9870B6C3-870B-4461-9F07-4C14A39E42A6}" dt="2026-10-09T14:22:27.984" v="1306" actId="20577"/>
          <ac:spMkLst>
            <pc:docMk/>
            <pc:sldMk cId="0" sldId="306"/>
            <ac:spMk id="2" creationId="{00000000-0000-0000-0000-000000000000}"/>
          </ac:spMkLst>
        </pc:spChg>
        <pc:spChg chg="add">
          <ac:chgData name="mansour farhat" userId="bed7c5799dc45719" providerId="LiveId" clId="{9870B6C3-870B-4461-9F07-4C14A39E42A6}" dt="2026-10-09T14:22:14.785" v="1288" actId="22"/>
          <ac:spMkLst>
            <pc:docMk/>
            <pc:sldMk cId="0" sldId="306"/>
            <ac:spMk id="9" creationId="{867C3E70-79B6-F0C1-2AF0-7711F0036F72}"/>
          </ac:spMkLst>
        </pc:spChg>
        <pc:picChg chg="add mod">
          <ac:chgData name="mansour farhat" userId="bed7c5799dc45719" providerId="LiveId" clId="{9870B6C3-870B-4461-9F07-4C14A39E42A6}" dt="2026-10-09T14:22:09.165" v="1287" actId="1076"/>
          <ac:picMkLst>
            <pc:docMk/>
            <pc:sldMk cId="0" sldId="306"/>
            <ac:picMk id="5" creationId="{799B17EA-4049-9465-0CBB-7950F254C8D1}"/>
          </ac:picMkLst>
        </pc:picChg>
        <pc:picChg chg="add">
          <ac:chgData name="mansour farhat" userId="bed7c5799dc45719" providerId="LiveId" clId="{9870B6C3-870B-4461-9F07-4C14A39E42A6}" dt="2026-10-09T14:22:14.785" v="1288" actId="22"/>
          <ac:picMkLst>
            <pc:docMk/>
            <pc:sldMk cId="0" sldId="306"/>
            <ac:picMk id="7" creationId="{E35C473B-5780-BE0D-6E49-61DCF62FCBEB}"/>
          </ac:picMkLst>
        </pc:picChg>
      </pc:sldChg>
      <pc:sldChg chg="del">
        <pc:chgData name="mansour farhat" userId="bed7c5799dc45719" providerId="LiveId" clId="{9870B6C3-870B-4461-9F07-4C14A39E42A6}" dt="2026-10-09T14:21:46.855" v="1275" actId="47"/>
        <pc:sldMkLst>
          <pc:docMk/>
          <pc:sldMk cId="0" sldId="309"/>
        </pc:sldMkLst>
      </pc:sldChg>
      <pc:sldChg chg="del">
        <pc:chgData name="mansour farhat" userId="bed7c5799dc45719" providerId="LiveId" clId="{9870B6C3-870B-4461-9F07-4C14A39E42A6}" dt="2026-10-09T14:21:48.363" v="1276" actId="47"/>
        <pc:sldMkLst>
          <pc:docMk/>
          <pc:sldMk cId="0" sldId="310"/>
        </pc:sldMkLst>
      </pc:sldChg>
      <pc:sldChg chg="del">
        <pc:chgData name="mansour farhat" userId="bed7c5799dc45719" providerId="LiveId" clId="{9870B6C3-870B-4461-9F07-4C14A39E42A6}" dt="2026-10-09T14:21:49.322" v="1277" actId="47"/>
        <pc:sldMkLst>
          <pc:docMk/>
          <pc:sldMk cId="0" sldId="311"/>
        </pc:sldMkLst>
      </pc:sldChg>
      <pc:sldChg chg="del">
        <pc:chgData name="mansour farhat" userId="bed7c5799dc45719" providerId="LiveId" clId="{9870B6C3-870B-4461-9F07-4C14A39E42A6}" dt="2026-10-09T14:21:40.089" v="1273" actId="47"/>
        <pc:sldMkLst>
          <pc:docMk/>
          <pc:sldMk cId="0" sldId="315"/>
        </pc:sldMkLst>
      </pc:sldChg>
      <pc:sldChg chg="addSp delSp modSp mod">
        <pc:chgData name="mansour farhat" userId="bed7c5799dc45719" providerId="LiveId" clId="{9870B6C3-870B-4461-9F07-4C14A39E42A6}" dt="2026-10-08T17:48:00.974" v="1272" actId="20577"/>
        <pc:sldMkLst>
          <pc:docMk/>
          <pc:sldMk cId="2871062822" sldId="320"/>
        </pc:sldMkLst>
        <pc:spChg chg="mod">
          <ac:chgData name="mansour farhat" userId="bed7c5799dc45719" providerId="LiveId" clId="{9870B6C3-870B-4461-9F07-4C14A39E42A6}" dt="2026-10-08T17:48:00.974" v="1272" actId="20577"/>
          <ac:spMkLst>
            <pc:docMk/>
            <pc:sldMk cId="2871062822" sldId="320"/>
            <ac:spMk id="2" creationId="{E9C18874-A227-BF1E-527E-E9B141291E35}"/>
          </ac:spMkLst>
        </pc:spChg>
        <pc:spChg chg="add">
          <ac:chgData name="mansour farhat" userId="bed7c5799dc45719" providerId="LiveId" clId="{9870B6C3-870B-4461-9F07-4C14A39E42A6}" dt="2026-10-05T01:39:33.363" v="476" actId="22"/>
          <ac:spMkLst>
            <pc:docMk/>
            <pc:sldMk cId="2871062822" sldId="320"/>
            <ac:spMk id="11" creationId="{8CFCB512-83D9-EE76-738A-2A6742BA98A6}"/>
          </ac:spMkLst>
        </pc:spChg>
        <pc:picChg chg="add">
          <ac:chgData name="mansour farhat" userId="bed7c5799dc45719" providerId="LiveId" clId="{9870B6C3-870B-4461-9F07-4C14A39E42A6}" dt="2026-10-05T01:39:33.363" v="476" actId="22"/>
          <ac:picMkLst>
            <pc:docMk/>
            <pc:sldMk cId="2871062822" sldId="320"/>
            <ac:picMk id="9" creationId="{44B5F137-2D61-25E6-98A3-333CFC0039B6}"/>
          </ac:picMkLst>
        </pc:picChg>
      </pc:sldChg>
      <pc:sldChg chg="addSp modSp del mod ord">
        <pc:chgData name="mansour farhat" userId="bed7c5799dc45719" providerId="LiveId" clId="{9870B6C3-870B-4461-9F07-4C14A39E42A6}" dt="2026-10-09T23:11:30.835" v="2040" actId="47"/>
        <pc:sldMkLst>
          <pc:docMk/>
          <pc:sldMk cId="2625670741" sldId="321"/>
        </pc:sldMkLst>
        <pc:spChg chg="mod">
          <ac:chgData name="mansour farhat" userId="bed7c5799dc45719" providerId="LiveId" clId="{9870B6C3-870B-4461-9F07-4C14A39E42A6}" dt="2026-10-09T18:28:38.427" v="2018" actId="20577"/>
          <ac:spMkLst>
            <pc:docMk/>
            <pc:sldMk cId="2625670741" sldId="321"/>
            <ac:spMk id="2" creationId="{193C911A-C977-5A35-5E83-0C0C5E6E9F80}"/>
          </ac:spMkLst>
        </pc:spChg>
      </pc:sldChg>
      <pc:sldChg chg="addSp modSp new mod">
        <pc:chgData name="mansour farhat" userId="bed7c5799dc45719" providerId="LiveId" clId="{9870B6C3-870B-4461-9F07-4C14A39E42A6}" dt="2026-10-05T14:50:40.228" v="552" actId="1076"/>
        <pc:sldMkLst>
          <pc:docMk/>
          <pc:sldMk cId="3390129254" sldId="322"/>
        </pc:sldMkLst>
        <pc:spChg chg="add mod">
          <ac:chgData name="mansour farhat" userId="bed7c5799dc45719" providerId="LiveId" clId="{9870B6C3-870B-4461-9F07-4C14A39E42A6}" dt="2026-10-05T14:50:23.967" v="551" actId="207"/>
          <ac:spMkLst>
            <pc:docMk/>
            <pc:sldMk cId="3390129254" sldId="322"/>
            <ac:spMk id="7" creationId="{87318F75-4EA9-AE58-89B5-46BBC6F22836}"/>
          </ac:spMkLst>
        </pc:spChg>
        <pc:picChg chg="add mod">
          <ac:chgData name="mansour farhat" userId="bed7c5799dc45719" providerId="LiveId" clId="{9870B6C3-870B-4461-9F07-4C14A39E42A6}" dt="2026-10-05T14:50:40.228" v="552" actId="1076"/>
          <ac:picMkLst>
            <pc:docMk/>
            <pc:sldMk cId="3390129254" sldId="322"/>
            <ac:picMk id="3" creationId="{5F38D82D-066D-80CB-8685-F3132DBABB65}"/>
          </ac:picMkLst>
        </pc:picChg>
        <pc:picChg chg="add">
          <ac:chgData name="mansour farhat" userId="bed7c5799dc45719" providerId="LiveId" clId="{9870B6C3-870B-4461-9F07-4C14A39E42A6}" dt="2026-10-05T14:50:16.356" v="550" actId="22"/>
          <ac:picMkLst>
            <pc:docMk/>
            <pc:sldMk cId="3390129254" sldId="322"/>
            <ac:picMk id="5" creationId="{E7952F7A-96BF-4744-FF87-9EE70B6A5D2B}"/>
          </ac:picMkLst>
        </pc:picChg>
      </pc:sldChg>
      <pc:sldChg chg="add del ord">
        <pc:chgData name="mansour farhat" userId="bed7c5799dc45719" providerId="LiveId" clId="{9870B6C3-870B-4461-9F07-4C14A39E42A6}" dt="2026-10-09T23:11:30.835" v="2040" actId="47"/>
        <pc:sldMkLst>
          <pc:docMk/>
          <pc:sldMk cId="3503919739" sldId="323"/>
        </pc:sldMkLst>
      </pc:sldChg>
      <pc:sldChg chg="addSp modSp add del mod">
        <pc:chgData name="mansour farhat" userId="bed7c5799dc45719" providerId="LiveId" clId="{9870B6C3-870B-4461-9F07-4C14A39E42A6}" dt="2026-10-09T23:11:30.835" v="2040" actId="47"/>
        <pc:sldMkLst>
          <pc:docMk/>
          <pc:sldMk cId="1702461173" sldId="324"/>
        </pc:sldMkLst>
        <pc:spChg chg="mod">
          <ac:chgData name="mansour farhat" userId="bed7c5799dc45719" providerId="LiveId" clId="{9870B6C3-870B-4461-9F07-4C14A39E42A6}" dt="2026-10-09T14:23:47.303" v="1323" actId="122"/>
          <ac:spMkLst>
            <pc:docMk/>
            <pc:sldMk cId="1702461173" sldId="324"/>
            <ac:spMk id="2" creationId="{6BA8DAF3-79A9-8965-B8A2-385B7E634B17}"/>
          </ac:spMkLst>
        </pc:spChg>
        <pc:spChg chg="add">
          <ac:chgData name="mansour farhat" userId="bed7c5799dc45719" providerId="LiveId" clId="{9870B6C3-870B-4461-9F07-4C14A39E42A6}" dt="2026-10-09T14:54:53.941" v="1881" actId="22"/>
          <ac:spMkLst>
            <pc:docMk/>
            <pc:sldMk cId="1702461173" sldId="324"/>
            <ac:spMk id="9" creationId="{4EFC1088-3164-4866-3B19-AFA6A186DBD0}"/>
          </ac:spMkLst>
        </pc:spChg>
        <pc:picChg chg="add mod">
          <ac:chgData name="mansour farhat" userId="bed7c5799dc45719" providerId="LiveId" clId="{9870B6C3-870B-4461-9F07-4C14A39E42A6}" dt="2026-10-09T14:23:50.097" v="1326" actId="1076"/>
          <ac:picMkLst>
            <pc:docMk/>
            <pc:sldMk cId="1702461173" sldId="324"/>
            <ac:picMk id="5" creationId="{53D0AA5F-DD7A-4964-0DE5-85B2FFFEE7BA}"/>
          </ac:picMkLst>
        </pc:picChg>
        <pc:picChg chg="add">
          <ac:chgData name="mansour farhat" userId="bed7c5799dc45719" providerId="LiveId" clId="{9870B6C3-870B-4461-9F07-4C14A39E42A6}" dt="2026-10-09T14:54:53.941" v="1881" actId="22"/>
          <ac:picMkLst>
            <pc:docMk/>
            <pc:sldMk cId="1702461173" sldId="324"/>
            <ac:picMk id="7" creationId="{D623AE03-7145-AEF6-2BE3-FBB8EC5D6985}"/>
          </ac:picMkLst>
        </pc:picChg>
      </pc:sldChg>
      <pc:sldChg chg="addSp delSp modSp add del mod addAnim delAnim modAnim modNotesTx">
        <pc:chgData name="mansour farhat" userId="bed7c5799dc45719" providerId="LiveId" clId="{9870B6C3-870B-4461-9F07-4C14A39E42A6}" dt="2026-10-09T23:11:30.835" v="2040" actId="47"/>
        <pc:sldMkLst>
          <pc:docMk/>
          <pc:sldMk cId="2751415630" sldId="325"/>
        </pc:sldMkLst>
        <pc:spChg chg="mod">
          <ac:chgData name="mansour farhat" userId="bed7c5799dc45719" providerId="LiveId" clId="{9870B6C3-870B-4461-9F07-4C14A39E42A6}" dt="2026-10-09T14:27:37.344" v="1449" actId="1076"/>
          <ac:spMkLst>
            <pc:docMk/>
            <pc:sldMk cId="2751415630" sldId="325"/>
            <ac:spMk id="2" creationId="{F6626D36-77CA-0376-DA13-228A8C235AAE}"/>
          </ac:spMkLst>
        </pc:spChg>
        <pc:spChg chg="add del mod">
          <ac:chgData name="mansour farhat" userId="bed7c5799dc45719" providerId="LiveId" clId="{9870B6C3-870B-4461-9F07-4C14A39E42A6}" dt="2026-10-09T14:26:55.183" v="1437" actId="478"/>
          <ac:spMkLst>
            <pc:docMk/>
            <pc:sldMk cId="2751415630" sldId="325"/>
            <ac:spMk id="6" creationId="{432C1E19-241F-94CC-41E8-AB2B269D0F6C}"/>
          </ac:spMkLst>
        </pc:spChg>
        <pc:spChg chg="add">
          <ac:chgData name="mansour farhat" userId="bed7c5799dc45719" providerId="LiveId" clId="{9870B6C3-870B-4461-9F07-4C14A39E42A6}" dt="2026-10-09T14:54:54.988" v="1882" actId="22"/>
          <ac:spMkLst>
            <pc:docMk/>
            <pc:sldMk cId="2751415630" sldId="325"/>
            <ac:spMk id="18" creationId="{F423ED49-7A69-36CA-7FF9-D6F62954AF58}"/>
          </ac:spMkLst>
        </pc:spChg>
        <pc:picChg chg="add mod">
          <ac:chgData name="mansour farhat" userId="bed7c5799dc45719" providerId="LiveId" clId="{9870B6C3-870B-4461-9F07-4C14A39E42A6}" dt="2026-10-09T14:55:09.463" v="1887" actId="1076"/>
          <ac:picMkLst>
            <pc:docMk/>
            <pc:sldMk cId="2751415630" sldId="325"/>
            <ac:picMk id="5" creationId="{094F68FC-C07F-667A-F7C2-95FE290FA758}"/>
          </ac:picMkLst>
        </pc:picChg>
        <pc:picChg chg="add mod">
          <ac:chgData name="mansour farhat" userId="bed7c5799dc45719" providerId="LiveId" clId="{9870B6C3-870B-4461-9F07-4C14A39E42A6}" dt="2026-10-09T14:55:07.985" v="1886" actId="1076"/>
          <ac:picMkLst>
            <pc:docMk/>
            <pc:sldMk cId="2751415630" sldId="325"/>
            <ac:picMk id="8" creationId="{AB56732C-79F7-7D14-A74E-B7A762842F7F}"/>
          </ac:picMkLst>
        </pc:picChg>
        <pc:picChg chg="add mod">
          <ac:chgData name="mansour farhat" userId="bed7c5799dc45719" providerId="LiveId" clId="{9870B6C3-870B-4461-9F07-4C14A39E42A6}" dt="2026-10-09T14:55:07.985" v="1886" actId="1076"/>
          <ac:picMkLst>
            <pc:docMk/>
            <pc:sldMk cId="2751415630" sldId="325"/>
            <ac:picMk id="10" creationId="{8EE7C13D-BE3A-2AA9-1446-D1E409C2DBAA}"/>
          </ac:picMkLst>
        </pc:picChg>
        <pc:picChg chg="add mod">
          <ac:chgData name="mansour farhat" userId="bed7c5799dc45719" providerId="LiveId" clId="{9870B6C3-870B-4461-9F07-4C14A39E42A6}" dt="2026-10-09T14:55:07.985" v="1886" actId="1076"/>
          <ac:picMkLst>
            <pc:docMk/>
            <pc:sldMk cId="2751415630" sldId="325"/>
            <ac:picMk id="12" creationId="{99540E9A-3F98-B028-8120-06285316E219}"/>
          </ac:picMkLst>
        </pc:picChg>
        <pc:picChg chg="add mod">
          <ac:chgData name="mansour farhat" userId="bed7c5799dc45719" providerId="LiveId" clId="{9870B6C3-870B-4461-9F07-4C14A39E42A6}" dt="2026-10-09T14:55:07.985" v="1886" actId="1076"/>
          <ac:picMkLst>
            <pc:docMk/>
            <pc:sldMk cId="2751415630" sldId="325"/>
            <ac:picMk id="14" creationId="{2A5CFB1D-70CD-C1AD-EBD5-4D7CD826ACB5}"/>
          </ac:picMkLst>
        </pc:picChg>
        <pc:picChg chg="add">
          <ac:chgData name="mansour farhat" userId="bed7c5799dc45719" providerId="LiveId" clId="{9870B6C3-870B-4461-9F07-4C14A39E42A6}" dt="2026-10-09T14:54:54.988" v="1882" actId="22"/>
          <ac:picMkLst>
            <pc:docMk/>
            <pc:sldMk cId="2751415630" sldId="325"/>
            <ac:picMk id="16" creationId="{F1F4BBAC-9E4F-BA14-CEAA-C50B150DB1A2}"/>
          </ac:picMkLst>
        </pc:picChg>
      </pc:sldChg>
      <pc:sldChg chg="addSp modSp add del mod replId addAnim delAnim modAnim modNotesTx">
        <pc:chgData name="mansour farhat" userId="bed7c5799dc45719" providerId="LiveId" clId="{9870B6C3-870B-4461-9F07-4C14A39E42A6}" dt="2026-10-09T23:11:30.835" v="2040" actId="47"/>
        <pc:sldMkLst>
          <pc:docMk/>
          <pc:sldMk cId="2061579775" sldId="326"/>
        </pc:sldMkLst>
        <pc:spChg chg="mod">
          <ac:chgData name="mansour farhat" userId="bed7c5799dc45719" providerId="LiveId" clId="{9870B6C3-870B-4461-9F07-4C14A39E42A6}" dt="2026-10-09T14:32:38.977" v="1574" actId="1076"/>
          <ac:spMkLst>
            <pc:docMk/>
            <pc:sldMk cId="2061579775" sldId="326"/>
            <ac:spMk id="2" creationId="{12A66B52-C346-B0F4-12EC-D1022865BB2D}"/>
          </ac:spMkLst>
        </pc:spChg>
        <pc:spChg chg="add">
          <ac:chgData name="mansour farhat" userId="bed7c5799dc45719" providerId="LiveId" clId="{9870B6C3-870B-4461-9F07-4C14A39E42A6}" dt="2026-10-09T14:55:14.044" v="1888" actId="22"/>
          <ac:spMkLst>
            <pc:docMk/>
            <pc:sldMk cId="2061579775" sldId="326"/>
            <ac:spMk id="15" creationId="{6E4BB515-9B05-E42B-EFB5-FECA22701E5C}"/>
          </ac:spMkLst>
        </pc:spChg>
        <pc:picChg chg="add mod">
          <ac:chgData name="mansour farhat" userId="bed7c5799dc45719" providerId="LiveId" clId="{9870B6C3-870B-4461-9F07-4C14A39E42A6}" dt="2026-10-09T14:32:40.334" v="1575" actId="1076"/>
          <ac:picMkLst>
            <pc:docMk/>
            <pc:sldMk cId="2061579775" sldId="326"/>
            <ac:picMk id="5" creationId="{42345555-C57B-68F6-F320-2601277C36E6}"/>
          </ac:picMkLst>
        </pc:picChg>
        <pc:picChg chg="add mod">
          <ac:chgData name="mansour farhat" userId="bed7c5799dc45719" providerId="LiveId" clId="{9870B6C3-870B-4461-9F07-4C14A39E42A6}" dt="2026-10-09T14:51:26.789" v="1812" actId="1076"/>
          <ac:picMkLst>
            <pc:docMk/>
            <pc:sldMk cId="2061579775" sldId="326"/>
            <ac:picMk id="7" creationId="{48787E30-6F03-7715-B541-987210D075B2}"/>
          </ac:picMkLst>
        </pc:picChg>
        <pc:picChg chg="add mod">
          <ac:chgData name="mansour farhat" userId="bed7c5799dc45719" providerId="LiveId" clId="{9870B6C3-870B-4461-9F07-4C14A39E42A6}" dt="2026-10-09T14:51:28.766" v="1813" actId="1076"/>
          <ac:picMkLst>
            <pc:docMk/>
            <pc:sldMk cId="2061579775" sldId="326"/>
            <ac:picMk id="9" creationId="{F677F599-DA04-C654-5973-FA2FC419E6F0}"/>
          </ac:picMkLst>
        </pc:picChg>
        <pc:picChg chg="add mod">
          <ac:chgData name="mansour farhat" userId="bed7c5799dc45719" providerId="LiveId" clId="{9870B6C3-870B-4461-9F07-4C14A39E42A6}" dt="2026-10-09T14:51:42.846" v="1814" actId="1076"/>
          <ac:picMkLst>
            <pc:docMk/>
            <pc:sldMk cId="2061579775" sldId="326"/>
            <ac:picMk id="11" creationId="{51C716A5-9E55-439F-3002-F55CCB947C70}"/>
          </ac:picMkLst>
        </pc:picChg>
        <pc:picChg chg="add">
          <ac:chgData name="mansour farhat" userId="bed7c5799dc45719" providerId="LiveId" clId="{9870B6C3-870B-4461-9F07-4C14A39E42A6}" dt="2026-10-09T14:55:14.044" v="1888" actId="22"/>
          <ac:picMkLst>
            <pc:docMk/>
            <pc:sldMk cId="2061579775" sldId="326"/>
            <ac:picMk id="13" creationId="{7FA0A78F-92CC-37C4-C58C-18640FB37341}"/>
          </ac:picMkLst>
        </pc:picChg>
      </pc:sldChg>
      <pc:sldChg chg="addSp delSp modSp add del mod">
        <pc:chgData name="mansour farhat" userId="bed7c5799dc45719" providerId="LiveId" clId="{9870B6C3-870B-4461-9F07-4C14A39E42A6}" dt="2026-10-09T23:11:30.835" v="2040" actId="47"/>
        <pc:sldMkLst>
          <pc:docMk/>
          <pc:sldMk cId="3056646608" sldId="327"/>
        </pc:sldMkLst>
        <pc:spChg chg="mod">
          <ac:chgData name="mansour farhat" userId="bed7c5799dc45719" providerId="LiveId" clId="{9870B6C3-870B-4461-9F07-4C14A39E42A6}" dt="2026-10-09T14:55:18.434" v="1889" actId="313"/>
          <ac:spMkLst>
            <pc:docMk/>
            <pc:sldMk cId="3056646608" sldId="327"/>
            <ac:spMk id="2" creationId="{083FD865-538E-E38F-4915-1D7246CD8CB0}"/>
          </ac:spMkLst>
        </pc:spChg>
        <pc:spChg chg="add">
          <ac:chgData name="mansour farhat" userId="bed7c5799dc45719" providerId="LiveId" clId="{9870B6C3-870B-4461-9F07-4C14A39E42A6}" dt="2026-10-09T14:55:19.165" v="1890" actId="22"/>
          <ac:spMkLst>
            <pc:docMk/>
            <pc:sldMk cId="3056646608" sldId="327"/>
            <ac:spMk id="9" creationId="{81963235-1811-5809-98DB-85C5B841B567}"/>
          </ac:spMkLst>
        </pc:spChg>
        <pc:spChg chg="add del mod">
          <ac:chgData name="mansour farhat" userId="bed7c5799dc45719" providerId="LiveId" clId="{9870B6C3-870B-4461-9F07-4C14A39E42A6}" dt="2026-10-09T15:02:42.972" v="1924" actId="478"/>
          <ac:spMkLst>
            <pc:docMk/>
            <pc:sldMk cId="3056646608" sldId="327"/>
            <ac:spMk id="13" creationId="{22FF4BEC-FE5E-B5CD-437C-C5AF548BE3DC}"/>
          </ac:spMkLst>
        </pc:spChg>
        <pc:picChg chg="add mod">
          <ac:chgData name="mansour farhat" userId="bed7c5799dc45719" providerId="LiveId" clId="{9870B6C3-870B-4461-9F07-4C14A39E42A6}" dt="2026-10-09T15:00:40.671" v="1910" actId="1076"/>
          <ac:picMkLst>
            <pc:docMk/>
            <pc:sldMk cId="3056646608" sldId="327"/>
            <ac:picMk id="5" creationId="{1E31D23B-AB34-8366-5363-40975598D8FB}"/>
          </ac:picMkLst>
        </pc:picChg>
        <pc:picChg chg="add">
          <ac:chgData name="mansour farhat" userId="bed7c5799dc45719" providerId="LiveId" clId="{9870B6C3-870B-4461-9F07-4C14A39E42A6}" dt="2026-10-09T14:55:19.165" v="1890" actId="22"/>
          <ac:picMkLst>
            <pc:docMk/>
            <pc:sldMk cId="3056646608" sldId="327"/>
            <ac:picMk id="7" creationId="{6D24F481-F81A-D41B-CADE-E501EC92D10D}"/>
          </ac:picMkLst>
        </pc:picChg>
        <pc:picChg chg="add del mod">
          <ac:chgData name="mansour farhat" userId="bed7c5799dc45719" providerId="LiveId" clId="{9870B6C3-870B-4461-9F07-4C14A39E42A6}" dt="2026-10-09T19:56:44.560" v="2024" actId="478"/>
          <ac:picMkLst>
            <pc:docMk/>
            <pc:sldMk cId="3056646608" sldId="327"/>
            <ac:picMk id="11" creationId="{066103F1-CA18-7DC5-C275-953E1FD6B556}"/>
          </ac:picMkLst>
        </pc:picChg>
        <pc:picChg chg="add mod">
          <ac:chgData name="mansour farhat" userId="bed7c5799dc45719" providerId="LiveId" clId="{9870B6C3-870B-4461-9F07-4C14A39E42A6}" dt="2026-10-09T19:56:52.665" v="2029" actId="1076"/>
          <ac:picMkLst>
            <pc:docMk/>
            <pc:sldMk cId="3056646608" sldId="327"/>
            <ac:picMk id="15" creationId="{2942FA09-49F6-09D1-7F3B-6720F0589FFE}"/>
          </ac:picMkLst>
        </pc:picChg>
      </pc:sldChg>
      <pc:sldChg chg="addSp delSp modSp add del mod ord replId">
        <pc:chgData name="mansour farhat" userId="bed7c5799dc45719" providerId="LiveId" clId="{9870B6C3-870B-4461-9F07-4C14A39E42A6}" dt="2026-10-09T23:11:30.835" v="2040" actId="47"/>
        <pc:sldMkLst>
          <pc:docMk/>
          <pc:sldMk cId="1360024157" sldId="328"/>
        </pc:sldMkLst>
        <pc:spChg chg="mod">
          <ac:chgData name="mansour farhat" userId="bed7c5799dc45719" providerId="LiveId" clId="{9870B6C3-870B-4461-9F07-4C14A39E42A6}" dt="2026-10-09T14:35:21.007" v="1714" actId="122"/>
          <ac:spMkLst>
            <pc:docMk/>
            <pc:sldMk cId="1360024157" sldId="328"/>
            <ac:spMk id="2" creationId="{CC5D5402-4E6D-CC63-F4A4-0BA9D12B01E4}"/>
          </ac:spMkLst>
        </pc:spChg>
        <pc:spChg chg="add">
          <ac:chgData name="mansour farhat" userId="bed7c5799dc45719" providerId="LiveId" clId="{9870B6C3-870B-4461-9F07-4C14A39E42A6}" dt="2026-10-09T14:55:21.767" v="1891" actId="22"/>
          <ac:spMkLst>
            <pc:docMk/>
            <pc:sldMk cId="1360024157" sldId="328"/>
            <ac:spMk id="9" creationId="{BB21C187-B4B4-2026-8EE5-5D34AA6E0A40}"/>
          </ac:spMkLst>
        </pc:spChg>
        <pc:picChg chg="add del mod">
          <ac:chgData name="mansour farhat" userId="bed7c5799dc45719" providerId="LiveId" clId="{9870B6C3-870B-4461-9F07-4C14A39E42A6}" dt="2026-10-09T20:00:36.398" v="2030" actId="478"/>
          <ac:picMkLst>
            <pc:docMk/>
            <pc:sldMk cId="1360024157" sldId="328"/>
            <ac:picMk id="5" creationId="{BEDD7066-A304-9693-B6F4-D13837B2BC75}"/>
          </ac:picMkLst>
        </pc:picChg>
        <pc:picChg chg="add">
          <ac:chgData name="mansour farhat" userId="bed7c5799dc45719" providerId="LiveId" clId="{9870B6C3-870B-4461-9F07-4C14A39E42A6}" dt="2026-10-09T14:55:21.767" v="1891" actId="22"/>
          <ac:picMkLst>
            <pc:docMk/>
            <pc:sldMk cId="1360024157" sldId="328"/>
            <ac:picMk id="7" creationId="{D0B1CABF-FE7F-9E27-394C-BA1CE5CDCAD8}"/>
          </ac:picMkLst>
        </pc:picChg>
        <pc:picChg chg="add mod">
          <ac:chgData name="mansour farhat" userId="bed7c5799dc45719" providerId="LiveId" clId="{9870B6C3-870B-4461-9F07-4C14A39E42A6}" dt="2026-10-09T20:00:45.814" v="2035" actId="1076"/>
          <ac:picMkLst>
            <pc:docMk/>
            <pc:sldMk cId="1360024157" sldId="328"/>
            <ac:picMk id="11" creationId="{7861FA3E-86D2-374B-0EEE-8FAB4ECED9DD}"/>
          </ac:picMkLst>
        </pc:picChg>
        <pc:inkChg chg="add">
          <ac:chgData name="mansour farhat" userId="bed7c5799dc45719" providerId="LiveId" clId="{9870B6C3-870B-4461-9F07-4C14A39E42A6}" dt="2026-10-09T20:01:15.275" v="2036" actId="9405"/>
          <ac:inkMkLst>
            <pc:docMk/>
            <pc:sldMk cId="1360024157" sldId="328"/>
            <ac:inkMk id="12" creationId="{71A378C6-26D6-D80C-0863-1567F0CE8D48}"/>
          </ac:inkMkLst>
        </pc:inkChg>
        <pc:inkChg chg="add">
          <ac:chgData name="mansour farhat" userId="bed7c5799dc45719" providerId="LiveId" clId="{9870B6C3-870B-4461-9F07-4C14A39E42A6}" dt="2026-10-09T20:01:18.247" v="2037" actId="9405"/>
          <ac:inkMkLst>
            <pc:docMk/>
            <pc:sldMk cId="1360024157" sldId="328"/>
            <ac:inkMk id="13" creationId="{B46D3B50-1BD3-7A81-6462-A4E1659C08A7}"/>
          </ac:inkMkLst>
        </pc:inkChg>
        <pc:inkChg chg="add">
          <ac:chgData name="mansour farhat" userId="bed7c5799dc45719" providerId="LiveId" clId="{9870B6C3-870B-4461-9F07-4C14A39E42A6}" dt="2026-10-09T20:01:26.898" v="2038" actId="9405"/>
          <ac:inkMkLst>
            <pc:docMk/>
            <pc:sldMk cId="1360024157" sldId="328"/>
            <ac:inkMk id="14" creationId="{F2CA322F-54C7-672C-A5D2-581B84CBF71D}"/>
          </ac:inkMkLst>
        </pc:inkChg>
        <pc:inkChg chg="add">
          <ac:chgData name="mansour farhat" userId="bed7c5799dc45719" providerId="LiveId" clId="{9870B6C3-870B-4461-9F07-4C14A39E42A6}" dt="2026-10-09T20:01:28.710" v="2039" actId="9405"/>
          <ac:inkMkLst>
            <pc:docMk/>
            <pc:sldMk cId="1360024157" sldId="328"/>
            <ac:inkMk id="15" creationId="{0F434A05-B486-7273-A95D-D7524B66BC74}"/>
          </ac:inkMkLst>
        </pc:inkChg>
      </pc:sldChg>
      <pc:sldChg chg="addSp modSp add del mod ord replId">
        <pc:chgData name="mansour farhat" userId="bed7c5799dc45719" providerId="LiveId" clId="{9870B6C3-870B-4461-9F07-4C14A39E42A6}" dt="2026-10-09T23:11:30.835" v="2040" actId="47"/>
        <pc:sldMkLst>
          <pc:docMk/>
          <pc:sldMk cId="1095218954" sldId="329"/>
        </pc:sldMkLst>
        <pc:spChg chg="mod">
          <ac:chgData name="mansour farhat" userId="bed7c5799dc45719" providerId="LiveId" clId="{9870B6C3-870B-4461-9F07-4C14A39E42A6}" dt="2026-10-09T14:53:17.581" v="1854" actId="1076"/>
          <ac:spMkLst>
            <pc:docMk/>
            <pc:sldMk cId="1095218954" sldId="329"/>
            <ac:spMk id="2" creationId="{CD6514B3-CCF2-5E47-5A81-9C4E2BDC1932}"/>
          </ac:spMkLst>
        </pc:spChg>
        <pc:spChg chg="add">
          <ac:chgData name="mansour farhat" userId="bed7c5799dc45719" providerId="LiveId" clId="{9870B6C3-870B-4461-9F07-4C14A39E42A6}" dt="2026-10-09T14:54:51.357" v="1880" actId="22"/>
          <ac:spMkLst>
            <pc:docMk/>
            <pc:sldMk cId="1095218954" sldId="329"/>
            <ac:spMk id="11" creationId="{45DA2DBE-5935-E1EE-C432-E48D7BB1EC14}"/>
          </ac:spMkLst>
        </pc:spChg>
        <pc:picChg chg="add mod">
          <ac:chgData name="mansour farhat" userId="bed7c5799dc45719" providerId="LiveId" clId="{9870B6C3-870B-4461-9F07-4C14A39E42A6}" dt="2026-10-09T14:54:40.317" v="1877" actId="1076"/>
          <ac:picMkLst>
            <pc:docMk/>
            <pc:sldMk cId="1095218954" sldId="329"/>
            <ac:picMk id="5" creationId="{D8DD24D7-AB0A-4FA6-0489-ECB4CC7A56EC}"/>
          </ac:picMkLst>
        </pc:picChg>
        <pc:picChg chg="add mod">
          <ac:chgData name="mansour farhat" userId="bed7c5799dc45719" providerId="LiveId" clId="{9870B6C3-870B-4461-9F07-4C14A39E42A6}" dt="2026-10-09T14:54:41.967" v="1878" actId="1076"/>
          <ac:picMkLst>
            <pc:docMk/>
            <pc:sldMk cId="1095218954" sldId="329"/>
            <ac:picMk id="7" creationId="{F83BFDB3-8D89-9A1B-5014-CE4FE9DA398C}"/>
          </ac:picMkLst>
        </pc:picChg>
        <pc:picChg chg="add">
          <ac:chgData name="mansour farhat" userId="bed7c5799dc45719" providerId="LiveId" clId="{9870B6C3-870B-4461-9F07-4C14A39E42A6}" dt="2026-10-09T14:54:51.357" v="1880" actId="22"/>
          <ac:picMkLst>
            <pc:docMk/>
            <pc:sldMk cId="1095218954" sldId="329"/>
            <ac:picMk id="9" creationId="{BD25909E-AFD5-27AB-DFBD-3F691E73C5ED}"/>
          </ac:picMkLst>
        </pc:picChg>
      </pc:sldChg>
      <pc:sldChg chg="addSp modSp add del mod ord replId addAnim delAnim modAnim">
        <pc:chgData name="mansour farhat" userId="bed7c5799dc45719" providerId="LiveId" clId="{9870B6C3-870B-4461-9F07-4C14A39E42A6}" dt="2026-10-09T23:11:30.835" v="2040" actId="47"/>
        <pc:sldMkLst>
          <pc:docMk/>
          <pc:sldMk cId="4051582535" sldId="330"/>
        </pc:sldMkLst>
        <pc:spChg chg="mod">
          <ac:chgData name="mansour farhat" userId="bed7c5799dc45719" providerId="LiveId" clId="{9870B6C3-870B-4461-9F07-4C14A39E42A6}" dt="2026-10-09T18:32:34.303" v="2023" actId="20577"/>
          <ac:spMkLst>
            <pc:docMk/>
            <pc:sldMk cId="4051582535" sldId="330"/>
            <ac:spMk id="2" creationId="{B95FBC5A-7D03-3821-2A37-FBD06BC1A9D3}"/>
          </ac:spMkLst>
        </pc:spChg>
        <pc:spChg chg="add mod">
          <ac:chgData name="mansour farhat" userId="bed7c5799dc45719" providerId="LiveId" clId="{9870B6C3-870B-4461-9F07-4C14A39E42A6}" dt="2026-10-09T15:06:15.823" v="1968" actId="1076"/>
          <ac:spMkLst>
            <pc:docMk/>
            <pc:sldMk cId="4051582535" sldId="330"/>
            <ac:spMk id="7" creationId="{4F7C9C32-F57E-DDCF-32D2-028728B81570}"/>
          </ac:spMkLst>
        </pc:spChg>
        <pc:spChg chg="add">
          <ac:chgData name="mansour farhat" userId="bed7c5799dc45719" providerId="LiveId" clId="{9870B6C3-870B-4461-9F07-4C14A39E42A6}" dt="2026-10-09T14:54:50.048" v="1879" actId="22"/>
          <ac:spMkLst>
            <pc:docMk/>
            <pc:sldMk cId="4051582535" sldId="330"/>
            <ac:spMk id="11" creationId="{89E49634-C7AD-E310-B09C-83A39245D77A}"/>
          </ac:spMkLst>
        </pc:spChg>
        <pc:picChg chg="add mod">
          <ac:chgData name="mansour farhat" userId="bed7c5799dc45719" providerId="LiveId" clId="{9870B6C3-870B-4461-9F07-4C14A39E42A6}" dt="2026-10-09T14:47:13.920" v="1769" actId="1076"/>
          <ac:picMkLst>
            <pc:docMk/>
            <pc:sldMk cId="4051582535" sldId="330"/>
            <ac:picMk id="5" creationId="{EEAFE7B1-C23B-7EA8-A10A-D852C4B8F7C1}"/>
          </ac:picMkLst>
        </pc:picChg>
        <pc:picChg chg="add">
          <ac:chgData name="mansour farhat" userId="bed7c5799dc45719" providerId="LiveId" clId="{9870B6C3-870B-4461-9F07-4C14A39E42A6}" dt="2026-10-09T14:54:50.048" v="1879" actId="22"/>
          <ac:picMkLst>
            <pc:docMk/>
            <pc:sldMk cId="4051582535" sldId="330"/>
            <ac:picMk id="9" creationId="{DCB61CF2-5281-1378-F401-93F01A2A3212}"/>
          </ac:picMkLst>
        </pc:picChg>
      </pc:sldChg>
      <pc:sldChg chg="addSp delSp modSp new del mod">
        <pc:chgData name="mansour farhat" userId="bed7c5799dc45719" providerId="LiveId" clId="{9870B6C3-870B-4461-9F07-4C14A39E42A6}" dt="2026-10-09T23:11:30.835" v="2040" actId="47"/>
        <pc:sldMkLst>
          <pc:docMk/>
          <pc:sldMk cId="1195049412" sldId="331"/>
        </pc:sldMkLst>
        <pc:spChg chg="add">
          <ac:chgData name="mansour farhat" userId="bed7c5799dc45719" providerId="LiveId" clId="{9870B6C3-870B-4461-9F07-4C14A39E42A6}" dt="2026-10-09T15:02:12.806" v="1917" actId="22"/>
          <ac:spMkLst>
            <pc:docMk/>
            <pc:sldMk cId="1195049412" sldId="331"/>
            <ac:spMk id="5" creationId="{5D6AE9E9-85BB-63C5-AD11-D474774BD1F2}"/>
          </ac:spMkLst>
        </pc:spChg>
        <pc:spChg chg="add del">
          <ac:chgData name="mansour farhat" userId="bed7c5799dc45719" providerId="LiveId" clId="{9870B6C3-870B-4461-9F07-4C14A39E42A6}" dt="2026-10-09T15:02:22.690" v="1920" actId="22"/>
          <ac:spMkLst>
            <pc:docMk/>
            <pc:sldMk cId="1195049412" sldId="331"/>
            <ac:spMk id="7" creationId="{21DE6C71-F44E-66BD-41F1-AADF9CC75F11}"/>
          </ac:spMkLst>
        </pc:spChg>
        <pc:spChg chg="add">
          <ac:chgData name="mansour farhat" userId="bed7c5799dc45719" providerId="LiveId" clId="{9870B6C3-870B-4461-9F07-4C14A39E42A6}" dt="2026-10-09T15:02:28.307" v="1921" actId="22"/>
          <ac:spMkLst>
            <pc:docMk/>
            <pc:sldMk cId="1195049412" sldId="331"/>
            <ac:spMk id="11" creationId="{7D303D3E-F109-24D3-8596-2EE3533BABD2}"/>
          </ac:spMkLst>
        </pc:spChg>
        <pc:picChg chg="add mod">
          <ac:chgData name="mansour farhat" userId="bed7c5799dc45719" providerId="LiveId" clId="{9870B6C3-870B-4461-9F07-4C14A39E42A6}" dt="2026-10-09T15:01:59.678" v="1916" actId="1076"/>
          <ac:picMkLst>
            <pc:docMk/>
            <pc:sldMk cId="1195049412" sldId="331"/>
            <ac:picMk id="3" creationId="{A5577C7A-7A47-274D-4C7B-0B4052FC7D24}"/>
          </ac:picMkLst>
        </pc:picChg>
        <pc:picChg chg="add">
          <ac:chgData name="mansour farhat" userId="bed7c5799dc45719" providerId="LiveId" clId="{9870B6C3-870B-4461-9F07-4C14A39E42A6}" dt="2026-10-09T15:02:28.307" v="1921" actId="22"/>
          <ac:picMkLst>
            <pc:docMk/>
            <pc:sldMk cId="1195049412" sldId="331"/>
            <ac:picMk id="9" creationId="{1B688E6D-578F-9B97-2BA3-609B11F2C221}"/>
          </ac:picMkLst>
        </pc:picChg>
      </pc:sldChg>
      <pc:sldChg chg="add del ord">
        <pc:chgData name="mansour farhat" userId="bed7c5799dc45719" providerId="LiveId" clId="{9870B6C3-870B-4461-9F07-4C14A39E42A6}" dt="2026-10-09T14:53:39.637" v="1865" actId="47"/>
        <pc:sldMkLst>
          <pc:docMk/>
          <pc:sldMk cId="3246085659" sldId="332"/>
        </pc:sldMkLst>
      </pc:sldChg>
      <pc:sldChg chg="addSp delSp modSp new del mod">
        <pc:chgData name="mansour farhat" userId="bed7c5799dc45719" providerId="LiveId" clId="{9870B6C3-870B-4461-9F07-4C14A39E42A6}" dt="2026-10-09T23:11:30.835" v="2040" actId="47"/>
        <pc:sldMkLst>
          <pc:docMk/>
          <pc:sldMk cId="3881195783" sldId="332"/>
        </pc:sldMkLst>
        <pc:spChg chg="add">
          <ac:chgData name="mansour farhat" userId="bed7c5799dc45719" providerId="LiveId" clId="{9870B6C3-870B-4461-9F07-4C14A39E42A6}" dt="2026-10-09T14:56:38.573" v="1895" actId="22"/>
          <ac:spMkLst>
            <pc:docMk/>
            <pc:sldMk cId="3881195783" sldId="332"/>
            <ac:spMk id="5" creationId="{D99051E2-6086-2F74-3FBA-AAFB208229FD}"/>
          </ac:spMkLst>
        </pc:spChg>
        <pc:spChg chg="add">
          <ac:chgData name="mansour farhat" userId="bed7c5799dc45719" providerId="LiveId" clId="{9870B6C3-870B-4461-9F07-4C14A39E42A6}" dt="2026-10-09T14:56:44.627" v="1896" actId="22"/>
          <ac:spMkLst>
            <pc:docMk/>
            <pc:sldMk cId="3881195783" sldId="332"/>
            <ac:spMk id="9" creationId="{E8F74ABF-9BEC-7A16-51DF-A52A4C300DB9}"/>
          </ac:spMkLst>
        </pc:spChg>
        <pc:picChg chg="add mod">
          <ac:chgData name="mansour farhat" userId="bed7c5799dc45719" providerId="LiveId" clId="{9870B6C3-870B-4461-9F07-4C14A39E42A6}" dt="2026-10-09T15:02:34.350" v="1922" actId="1076"/>
          <ac:picMkLst>
            <pc:docMk/>
            <pc:sldMk cId="3881195783" sldId="332"/>
            <ac:picMk id="3" creationId="{5E280222-A184-E970-2826-C4E4F669C6E6}"/>
          </ac:picMkLst>
        </pc:picChg>
        <pc:picChg chg="add">
          <ac:chgData name="mansour farhat" userId="bed7c5799dc45719" providerId="LiveId" clId="{9870B6C3-870B-4461-9F07-4C14A39E42A6}" dt="2026-10-09T14:56:44.627" v="1896" actId="22"/>
          <ac:picMkLst>
            <pc:docMk/>
            <pc:sldMk cId="3881195783" sldId="332"/>
            <ac:picMk id="7" creationId="{55CE49C6-5CEC-D915-F7CC-64DB0C4A7BB1}"/>
          </ac:picMkLst>
        </pc:picChg>
        <pc:picChg chg="add del mod">
          <ac:chgData name="mansour farhat" userId="bed7c5799dc45719" providerId="LiveId" clId="{9870B6C3-870B-4461-9F07-4C14A39E42A6}" dt="2026-10-09T15:00:28.449" v="1902" actId="21"/>
          <ac:picMkLst>
            <pc:docMk/>
            <pc:sldMk cId="3881195783" sldId="332"/>
            <ac:picMk id="11" creationId="{5BA70B4B-3118-AF79-7B47-8E40F4C970B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934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hurdle is the identity of the recipient. A taxpayer generally receives a charitable contribution deduction only when the contribution is made to a qualified organization. Typical examples include religious organizations, universities, hospitals, scientific organizations, food banks, and other organizations operating for recognized charitable purposes. Now notice what is missing from that list: individuals. A person may be desperately in need of assistance, but that does not automatically make that individual a qualified charitable organization. That distinction is extremely important for the CPA exam. A direct gift to an individual may be generous. It may be compassionate. It may even save someone's life. But generosity and deductibility are separate questions.</a:t>
            </a:r>
          </a:p>
          <a:p>
            <a:endParaRPr lang="en-US" dirty="0"/>
          </a:p>
          <a:p>
            <a:r>
              <a:rPr lang="en-US" dirty="0"/>
              <a:t>Why does the tax system draw such a strict line? The answer is not that helping individuals is undesirable. The issue is verification. A qualified charitable organization operates within a formal structure. It has records. It has governance. It has an identifiable charitable purpose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suppose the taxpayer gives money to a perfectly qualified charitable organization. Are we finished? No. We must ask our second question. What did the taxpayer receive in return? If the donor receives goods, services, entertainment, meals, admission, or another economic benefit, the taxpayer has not necessarily made a charitable contribution equal to the entire payment. Part of the payment may simply represent a purchase. The general concept is straightforward. Take the total amount paid and subtract the fair market value of the benefit received by the donor. The remaining amount represents the charitable portion. This is commonly described as a quid pro quo contribution.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an important distinction. The value of your time is not deductible. But actual out-of-pocket expenses you incur while performing qualifying charitable services may be deductible. For example, suppose you purchase supplies for the charity and are not reimbursed. That may represent an actual economic expenditure. Or suppose you drive your personal vehicle solely to perform charitable services. The qualifying transportation expense may be deductible. The key distinction is between the subjective value of labor and an objective amount actually spent. Time equals zero. Potentially qualifying unreimbursed expenses are different.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844C-1ED0-1A8D-CEE1-BB40EDB04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630F-BE97-4D0C-0491-6CA6E45F9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1EB90-474B-02C4-7CBB-2386953B448F}"/>
              </a:ext>
            </a:extLst>
          </p:cNvPr>
          <p:cNvSpPr>
            <a:spLocks noGrp="1"/>
          </p:cNvSpPr>
          <p:nvPr>
            <p:ph type="body" idx="1"/>
          </p:nvPr>
        </p:nvSpPr>
        <p:spPr/>
        <p:txBody>
          <a:bodyPr/>
          <a:lstStyle/>
          <a:p>
            <a:r>
              <a:rPr lang="en-US" dirty="0"/>
              <a:t>Here is the framework that will guide the entire lesson. Every charitable contribution problem can be attacked using this sequence. First, determine whether the recipient is a qualified charitable organization. Second, determine whether the donor received anything of value in return. Third, identify what was contributed. Cash is generally straightforward. Services are treated very differently. Property requires several additional questions. For property, we compare adjusted basis and fair market value. We consider the holding period. We determine what type of gain or income would have resulted if the property had been sold. For certain tangible property, we also consider how the charity will use the property. After valuation, we examine documentation. Only after we establish the amount of the contribution do we move to the annual AGI percentage limitations. Think of this as an analytical machine. Put the facts into the machine in the proper order, and the tax result comes out the other side.</a:t>
            </a:r>
          </a:p>
        </p:txBody>
      </p:sp>
      <p:sp>
        <p:nvSpPr>
          <p:cNvPr id="4" name="Slide Number Placeholder 3">
            <a:extLst>
              <a:ext uri="{FF2B5EF4-FFF2-40B4-BE49-F238E27FC236}">
                <a16:creationId xmlns:a16="http://schemas.microsoft.com/office/drawing/2014/main" id="{6B32F675-70A1-0156-A016-CF9044E5FEC1}"/>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94855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4852" y="31735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Introduction Charitable Contribution Deduction</a:t>
            </a:r>
            <a:endParaRPr lang="en-US" sz="2900" dirty="0"/>
          </a:p>
        </p:txBody>
      </p:sp>
      <p:pic>
        <p:nvPicPr>
          <p:cNvPr id="6" name="Picture 5" descr="The image illustrates a flowchart with nine steps detailing the process of determining the tax implications of a property's depreciation and gain.&#10;&#10;AI-generated content may be incorrect.">
            <a:extLst>
              <a:ext uri="{FF2B5EF4-FFF2-40B4-BE49-F238E27FC236}">
                <a16:creationId xmlns:a16="http://schemas.microsoft.com/office/drawing/2014/main" id="{8BE8CE2C-72C9-6441-BED1-2B862CFC5A7D}"/>
              </a:ext>
            </a:extLst>
          </p:cNvPr>
          <p:cNvPicPr>
            <a:picLocks noChangeAspect="1"/>
          </p:cNvPicPr>
          <p:nvPr/>
        </p:nvPicPr>
        <p:blipFill>
          <a:blip r:embed="rId3"/>
          <a:stretch>
            <a:fillRect/>
          </a:stretch>
        </p:blipFill>
        <p:spPr>
          <a:xfrm>
            <a:off x="494852" y="1916058"/>
            <a:ext cx="10918334" cy="2626211"/>
          </a:xfrm>
          <a:prstGeom prst="rect">
            <a:avLst/>
          </a:prstGeom>
        </p:spPr>
      </p:pic>
      <p:pic>
        <p:nvPicPr>
          <p:cNvPr id="15" name="Picture 14" descr="Education, Innovation, &amp; Motivation&#10;&#10;AI-generated content may be incorrect.">
            <a:extLst>
              <a:ext uri="{FF2B5EF4-FFF2-40B4-BE49-F238E27FC236}">
                <a16:creationId xmlns:a16="http://schemas.microsoft.com/office/drawing/2014/main" id="{B058D9E0-5247-9136-FC6A-0AEDD1C6D019}"/>
              </a:ext>
            </a:extLst>
          </p:cNvPr>
          <p:cNvPicPr>
            <a:picLocks noChangeAspect="1"/>
          </p:cNvPicPr>
          <p:nvPr/>
        </p:nvPicPr>
        <p:blipFill>
          <a:blip r:embed="rId4"/>
          <a:stretch>
            <a:fillRect/>
          </a:stretch>
        </p:blipFill>
        <p:spPr>
          <a:xfrm>
            <a:off x="10328694" y="7695"/>
            <a:ext cx="1807888" cy="482852"/>
          </a:xfrm>
          <a:prstGeom prst="rect">
            <a:avLst/>
          </a:prstGeom>
        </p:spPr>
      </p:pic>
      <p:sp>
        <p:nvSpPr>
          <p:cNvPr id="17" name="TextBox 16">
            <a:extLst>
              <a:ext uri="{FF2B5EF4-FFF2-40B4-BE49-F238E27FC236}">
                <a16:creationId xmlns:a16="http://schemas.microsoft.com/office/drawing/2014/main" id="{AB078DD1-940B-EAA7-14C7-FD930653665B}"/>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38D82D-066D-80CB-8685-F3132DBABB65}"/>
              </a:ext>
            </a:extLst>
          </p:cNvPr>
          <p:cNvPicPr>
            <a:picLocks noChangeAspect="1"/>
          </p:cNvPicPr>
          <p:nvPr/>
        </p:nvPicPr>
        <p:blipFill>
          <a:blip r:embed="rId2"/>
          <a:stretch>
            <a:fillRect/>
          </a:stretch>
        </p:blipFill>
        <p:spPr>
          <a:xfrm>
            <a:off x="3896125" y="201649"/>
            <a:ext cx="4581755" cy="6081238"/>
          </a:xfrm>
          <a:prstGeom prst="rect">
            <a:avLst/>
          </a:prstGeom>
        </p:spPr>
      </p:pic>
      <p:pic>
        <p:nvPicPr>
          <p:cNvPr id="5" name="Picture 4" descr="Education, Innovation, &amp; Motivation&#10;&#10;AI-generated content may be incorrect.">
            <a:extLst>
              <a:ext uri="{FF2B5EF4-FFF2-40B4-BE49-F238E27FC236}">
                <a16:creationId xmlns:a16="http://schemas.microsoft.com/office/drawing/2014/main" id="{E7952F7A-96BF-4744-FF87-9EE70B6A5D2B}"/>
              </a:ext>
            </a:extLst>
          </p:cNvPr>
          <p:cNvPicPr>
            <a:picLocks noChangeAspect="1"/>
          </p:cNvPicPr>
          <p:nvPr/>
        </p:nvPicPr>
        <p:blipFill>
          <a:blip r:embed="rId3"/>
          <a:stretch>
            <a:fillRect/>
          </a:stretch>
        </p:blipFill>
        <p:spPr>
          <a:xfrm>
            <a:off x="10328694" y="7695"/>
            <a:ext cx="1807888" cy="482852"/>
          </a:xfrm>
          <a:prstGeom prst="rect">
            <a:avLst/>
          </a:prstGeom>
        </p:spPr>
      </p:pic>
      <p:sp>
        <p:nvSpPr>
          <p:cNvPr id="7" name="TextBox 6">
            <a:extLst>
              <a:ext uri="{FF2B5EF4-FFF2-40B4-BE49-F238E27FC236}">
                <a16:creationId xmlns:a16="http://schemas.microsoft.com/office/drawing/2014/main" id="{87318F75-4EA9-AE58-89B5-46BBC6F22836}"/>
              </a:ext>
            </a:extLst>
          </p:cNvPr>
          <p:cNvSpPr txBox="1"/>
          <p:nvPr/>
        </p:nvSpPr>
        <p:spPr>
          <a:xfrm>
            <a:off x="-159759" y="6282887"/>
            <a:ext cx="12227555" cy="515526"/>
          </a:xfrm>
          <a:prstGeom prst="rect">
            <a:avLst/>
          </a:prstGeom>
          <a:noFill/>
        </p:spPr>
        <p:txBody>
          <a:bodyPr wrap="square">
            <a:spAutoFit/>
          </a:bodyPr>
          <a:lstStyle/>
          <a:p>
            <a:pPr algn="ctr"/>
            <a:r>
              <a:rPr lang="en-US" sz="1350" dirty="0">
                <a:solidFill>
                  <a:srgbClr val="FF0000"/>
                </a:solidFill>
              </a:rPr>
              <a:t>📹 Videos AICPA MCQs &amp; Sims 🤖 Farhat AI Assistant🎙 Podcast Lessons 📊 CPA, CMA, EA Exam  💼Accounting &amp; Finance Courses 🙌 Support by Farhat Team </a:t>
            </a:r>
            <a:r>
              <a:rPr lang="en-US" sz="1400" dirty="0">
                <a:solidFill>
                  <a:srgbClr val="FF0000"/>
                </a:solidFill>
              </a:rPr>
              <a:t>🌐 farhatlectures.com   |   ⭐ Start Your Free Trial</a:t>
            </a:r>
          </a:p>
        </p:txBody>
      </p:sp>
    </p:spTree>
    <p:extLst>
      <p:ext uri="{BB962C8B-B14F-4D97-AF65-F5344CB8AC3E}">
        <p14:creationId xmlns:p14="http://schemas.microsoft.com/office/powerpoint/2010/main" val="339012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3880" y="62565"/>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Qualified Organization</a:t>
            </a:r>
            <a:endParaRPr lang="en-US" sz="2900" dirty="0"/>
          </a:p>
        </p:txBody>
      </p:sp>
      <p:sp>
        <p:nvSpPr>
          <p:cNvPr id="3" name="Text 1"/>
          <p:cNvSpPr/>
          <p:nvPr/>
        </p:nvSpPr>
        <p:spPr>
          <a:xfrm>
            <a:off x="412018" y="976257"/>
            <a:ext cx="6004918"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Deductible contributions must be made to a qualified organization.</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Examples: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religious organizations,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educational organizations,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hospitals,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charitable organizations,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scientific organizations, </a:t>
            </a:r>
          </a:p>
          <a:p>
            <a:pPr marL="800100" lvl="1" indent="-342900">
              <a:buFont typeface="Wingdings" panose="05000000000000000000" pitchFamily="2" charset="2"/>
              <a:buChar char="ü"/>
            </a:pPr>
            <a:r>
              <a:rPr lang="en-US" sz="2200" dirty="0">
                <a:solidFill>
                  <a:srgbClr val="222222"/>
                </a:solidFill>
                <a:latin typeface="Arial" pitchFamily="34" charset="0"/>
                <a:ea typeface="Arial" pitchFamily="34" charset="-122"/>
                <a:cs typeface="Arial" pitchFamily="34" charset="-120"/>
              </a:rPr>
              <a:t>food banks.</a:t>
            </a:r>
          </a:p>
          <a:p>
            <a:pPr marL="0" indent="0">
              <a:buNone/>
            </a:pPr>
            <a:r>
              <a:rPr lang="en-US" sz="2200" dirty="0">
                <a:solidFill>
                  <a:srgbClr val="222222"/>
                </a:solidFill>
                <a:latin typeface="Arial" pitchFamily="34" charset="0"/>
                <a:ea typeface="Arial" pitchFamily="34" charset="-122"/>
                <a:cs typeface="Arial" pitchFamily="34" charset="-120"/>
              </a:rPr>
              <a:t>•Direct gifts to individuals: not deductible</a:t>
            </a:r>
          </a:p>
          <a:p>
            <a:pPr marL="0" indent="0">
              <a:buNone/>
            </a:pPr>
            <a:r>
              <a:rPr lang="en-US" sz="2200" dirty="0">
                <a:solidFill>
                  <a:srgbClr val="222222"/>
                </a:solidFill>
                <a:latin typeface="Arial" pitchFamily="34" charset="0"/>
                <a:ea typeface="Arial" pitchFamily="34" charset="-122"/>
                <a:cs typeface="Arial" pitchFamily="34" charset="-120"/>
              </a:rPr>
              <a:t>Political contribution are not deducted.</a:t>
            </a:r>
          </a:p>
          <a:p>
            <a:pPr marL="0" indent="0">
              <a:buNone/>
            </a:pPr>
            <a:endParaRPr lang="en-US" sz="2200" dirty="0"/>
          </a:p>
        </p:txBody>
      </p:sp>
      <p:pic>
        <p:nvPicPr>
          <p:cNvPr id="6" name="Picture 5" descr="The diagram illustrates that Lena plans to donate $3,000, with $2,400 potentially deductible to the community and $600 to the food bank.&#10;&#10;AI-generated content may be incorrect.">
            <a:extLst>
              <a:ext uri="{FF2B5EF4-FFF2-40B4-BE49-F238E27FC236}">
                <a16:creationId xmlns:a16="http://schemas.microsoft.com/office/drawing/2014/main" id="{551E15C3-6A9F-93FC-87B6-5122ADDA5724}"/>
              </a:ext>
            </a:extLst>
          </p:cNvPr>
          <p:cNvPicPr>
            <a:picLocks noChangeAspect="1"/>
          </p:cNvPicPr>
          <p:nvPr/>
        </p:nvPicPr>
        <p:blipFill>
          <a:blip r:embed="rId3"/>
          <a:stretch>
            <a:fillRect/>
          </a:stretch>
        </p:blipFill>
        <p:spPr>
          <a:xfrm>
            <a:off x="6791060" y="1109577"/>
            <a:ext cx="5242083" cy="4884290"/>
          </a:xfrm>
          <a:prstGeom prst="rect">
            <a:avLst/>
          </a:prstGeom>
        </p:spPr>
      </p:pic>
      <p:pic>
        <p:nvPicPr>
          <p:cNvPr id="11" name="Picture 10" descr="Education, Innovation, &amp; Motivation&#10;&#10;AI-generated content may be incorrect.">
            <a:extLst>
              <a:ext uri="{FF2B5EF4-FFF2-40B4-BE49-F238E27FC236}">
                <a16:creationId xmlns:a16="http://schemas.microsoft.com/office/drawing/2014/main" id="{24036FDF-6A8C-6C3B-0C40-7C6203C1DA30}"/>
              </a:ext>
            </a:extLst>
          </p:cNvPr>
          <p:cNvPicPr>
            <a:picLocks noChangeAspect="1"/>
          </p:cNvPicPr>
          <p:nvPr/>
        </p:nvPicPr>
        <p:blipFill>
          <a:blip r:embed="rId4"/>
          <a:stretch>
            <a:fillRect/>
          </a:stretch>
        </p:blipFill>
        <p:spPr>
          <a:xfrm>
            <a:off x="10328694" y="7695"/>
            <a:ext cx="1807888" cy="482852"/>
          </a:xfrm>
          <a:prstGeom prst="rect">
            <a:avLst/>
          </a:prstGeom>
        </p:spPr>
      </p:pic>
      <p:sp>
        <p:nvSpPr>
          <p:cNvPr id="13" name="TextBox 12">
            <a:extLst>
              <a:ext uri="{FF2B5EF4-FFF2-40B4-BE49-F238E27FC236}">
                <a16:creationId xmlns:a16="http://schemas.microsoft.com/office/drawing/2014/main" id="{6DEB2000-4B97-B898-FDAA-6928586B0496}"/>
              </a:ext>
            </a:extLst>
          </p:cNvPr>
          <p:cNvSpPr txBox="1"/>
          <p:nvPr/>
        </p:nvSpPr>
        <p:spPr>
          <a:xfrm>
            <a:off x="-194412" y="6284739"/>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Did the Donor Receive Something Back?</a:t>
            </a:r>
            <a:endParaRPr lang="en-US" sz="2900" dirty="0"/>
          </a:p>
        </p:txBody>
      </p:sp>
      <p:sp>
        <p:nvSpPr>
          <p:cNvPr id="3" name="Text 1"/>
          <p:cNvSpPr/>
          <p:nvPr/>
        </p:nvSpPr>
        <p:spPr>
          <a:xfrm>
            <a:off x="421705" y="1424139"/>
            <a:ext cx="5634850"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Quid pro quo contributions</a:t>
            </a:r>
          </a:p>
          <a:p>
            <a:pPr marL="0" indent="0">
              <a:buNone/>
            </a:pPr>
            <a:endParaRPr lang="en-US" sz="2200" dirty="0"/>
          </a:p>
          <a:p>
            <a:endParaRPr lang="en-US" sz="2400" b="1" dirty="0">
              <a:solidFill>
                <a:srgbClr val="111111"/>
              </a:solidFill>
              <a:latin typeface="Arial" pitchFamily="34" charset="0"/>
              <a:ea typeface="Arial" pitchFamily="34" charset="-122"/>
              <a:cs typeface="Arial" pitchFamily="34" charset="-120"/>
            </a:endParaRPr>
          </a:p>
          <a:p>
            <a:endParaRPr lang="en-US" sz="2400" b="1" dirty="0">
              <a:solidFill>
                <a:srgbClr val="111111"/>
              </a:solidFill>
              <a:latin typeface="Arial" pitchFamily="34" charset="0"/>
              <a:ea typeface="Arial" pitchFamily="34" charset="-122"/>
              <a:cs typeface="Arial" pitchFamily="34" charset="-120"/>
            </a:endParaRPr>
          </a:p>
          <a:p>
            <a:endParaRPr lang="en-US" sz="2400" b="1" dirty="0">
              <a:solidFill>
                <a:srgbClr val="111111"/>
              </a:solidFill>
              <a:latin typeface="Arial" pitchFamily="34" charset="0"/>
              <a:ea typeface="Arial" pitchFamily="34" charset="-122"/>
              <a:cs typeface="Arial" pitchFamily="34" charset="-120"/>
            </a:endParaRPr>
          </a:p>
          <a:p>
            <a:endParaRPr lang="en-US" sz="2400" b="1" dirty="0">
              <a:solidFill>
                <a:srgbClr val="111111"/>
              </a:solidFill>
              <a:latin typeface="Arial" pitchFamily="34" charset="0"/>
              <a:ea typeface="Arial" pitchFamily="34" charset="-122"/>
              <a:cs typeface="Arial" pitchFamily="34" charset="-120"/>
            </a:endParaRPr>
          </a:p>
          <a:p>
            <a:endParaRPr lang="en-US" sz="2400" b="1" dirty="0">
              <a:solidFill>
                <a:srgbClr val="111111"/>
              </a:solidFill>
              <a:latin typeface="Arial" pitchFamily="34" charset="0"/>
              <a:ea typeface="Arial" pitchFamily="34" charset="-122"/>
              <a:cs typeface="Arial" pitchFamily="34" charset="-120"/>
            </a:endParaRPr>
          </a:p>
          <a:p>
            <a:endParaRPr lang="en-US" sz="2400" b="1" dirty="0">
              <a:solidFill>
                <a:srgbClr val="111111"/>
              </a:solidFill>
              <a:latin typeface="Arial" pitchFamily="34" charset="0"/>
              <a:ea typeface="Arial" pitchFamily="34" charset="-122"/>
              <a:cs typeface="Arial" pitchFamily="34" charset="-120"/>
            </a:endParaRPr>
          </a:p>
          <a:p>
            <a:r>
              <a:rPr lang="en-US" sz="2400" b="1" dirty="0">
                <a:solidFill>
                  <a:srgbClr val="111111"/>
                </a:solidFill>
                <a:latin typeface="Arial" pitchFamily="34" charset="0"/>
                <a:ea typeface="Arial" pitchFamily="34" charset="-122"/>
                <a:cs typeface="Arial" pitchFamily="34" charset="-120"/>
              </a:rPr>
              <a:t>Michael's Charity Gala</a:t>
            </a:r>
          </a:p>
          <a:p>
            <a:pPr lvl="1"/>
            <a:r>
              <a:rPr lang="en-US" sz="2400" dirty="0">
                <a:solidFill>
                  <a:srgbClr val="222222"/>
                </a:solidFill>
                <a:latin typeface="Arial" pitchFamily="34" charset="0"/>
                <a:ea typeface="Arial" pitchFamily="34" charset="-122"/>
                <a:cs typeface="Arial" pitchFamily="34" charset="-120"/>
              </a:rPr>
              <a:t>• Michael pays: $750</a:t>
            </a:r>
          </a:p>
          <a:p>
            <a:pPr lvl="1"/>
            <a:r>
              <a:rPr lang="en-US" sz="2400" dirty="0">
                <a:solidFill>
                  <a:srgbClr val="222222"/>
                </a:solidFill>
                <a:latin typeface="Arial" pitchFamily="34" charset="0"/>
                <a:ea typeface="Arial" pitchFamily="34" charset="-122"/>
                <a:cs typeface="Arial" pitchFamily="34" charset="-120"/>
              </a:rPr>
              <a:t>• FMV of dinner and entertainment: $200</a:t>
            </a:r>
          </a:p>
          <a:p>
            <a:pPr marL="800100" lvl="1" indent="-342900">
              <a:buFont typeface="Wingdings" panose="05000000000000000000" pitchFamily="2" charset="2"/>
              <a:buChar char="§"/>
            </a:pPr>
            <a:r>
              <a:rPr lang="en-US" sz="2400" dirty="0">
                <a:solidFill>
                  <a:srgbClr val="222222"/>
                </a:solidFill>
                <a:latin typeface="Arial" pitchFamily="34" charset="0"/>
                <a:ea typeface="Arial" pitchFamily="34" charset="-122"/>
                <a:cs typeface="Arial" pitchFamily="34" charset="-120"/>
              </a:rPr>
              <a:t>Deductible contribution: $750 − $200 = $550</a:t>
            </a:r>
          </a:p>
          <a:p>
            <a:endParaRPr lang="en-US" sz="2400" dirty="0"/>
          </a:p>
          <a:p>
            <a:endParaRPr lang="en-US" sz="2400" dirty="0"/>
          </a:p>
          <a:p>
            <a:pPr marL="0" indent="0">
              <a:buNone/>
            </a:pPr>
            <a:endParaRPr lang="en-US" sz="2200" dirty="0"/>
          </a:p>
        </p:txBody>
      </p:sp>
      <p:pic>
        <p:nvPicPr>
          <p:cNvPr id="6" name="Picture 5" descr="The image illustrates a $750 donation to a hospital foundation, valued at $550 for a meal.&#10;&#10;AI-generated content may be incorrect.">
            <a:extLst>
              <a:ext uri="{FF2B5EF4-FFF2-40B4-BE49-F238E27FC236}">
                <a16:creationId xmlns:a16="http://schemas.microsoft.com/office/drawing/2014/main" id="{B078DD5E-05EE-CDF0-B460-BC2F5C86935C}"/>
              </a:ext>
            </a:extLst>
          </p:cNvPr>
          <p:cNvPicPr>
            <a:picLocks noChangeAspect="1"/>
          </p:cNvPicPr>
          <p:nvPr/>
        </p:nvPicPr>
        <p:blipFill>
          <a:blip r:embed="rId3"/>
          <a:stretch>
            <a:fillRect/>
          </a:stretch>
        </p:blipFill>
        <p:spPr>
          <a:xfrm>
            <a:off x="6283895" y="1208704"/>
            <a:ext cx="5695992" cy="4943511"/>
          </a:xfrm>
          <a:prstGeom prst="rect">
            <a:avLst/>
          </a:prstGeom>
        </p:spPr>
      </p:pic>
      <p:pic>
        <p:nvPicPr>
          <p:cNvPr id="8" name="Picture 7" descr="The image displays a diagram with text indicating the valuation of a charitable contribution and the benefit received upon payment.&#10;&#10;AI-generated content may be incorrect.">
            <a:extLst>
              <a:ext uri="{FF2B5EF4-FFF2-40B4-BE49-F238E27FC236}">
                <a16:creationId xmlns:a16="http://schemas.microsoft.com/office/drawing/2014/main" id="{EDE5E8D6-DF6A-4AB0-F0AC-A9F2B1CB0669}"/>
              </a:ext>
            </a:extLst>
          </p:cNvPr>
          <p:cNvPicPr>
            <a:picLocks noChangeAspect="1"/>
          </p:cNvPicPr>
          <p:nvPr/>
        </p:nvPicPr>
        <p:blipFill>
          <a:blip r:embed="rId4"/>
          <a:stretch>
            <a:fillRect/>
          </a:stretch>
        </p:blipFill>
        <p:spPr>
          <a:xfrm>
            <a:off x="548640" y="1504232"/>
            <a:ext cx="4918038" cy="1924768"/>
          </a:xfrm>
          <a:prstGeom prst="rect">
            <a:avLst/>
          </a:prstGeom>
        </p:spPr>
      </p:pic>
      <p:pic>
        <p:nvPicPr>
          <p:cNvPr id="12" name="Picture 11" descr="Education, Innovation, &amp; Motivation&#10;&#10;AI-generated content may be incorrect.">
            <a:extLst>
              <a:ext uri="{FF2B5EF4-FFF2-40B4-BE49-F238E27FC236}">
                <a16:creationId xmlns:a16="http://schemas.microsoft.com/office/drawing/2014/main" id="{5615620A-8941-5E2D-5296-509CFBF20338}"/>
              </a:ext>
            </a:extLst>
          </p:cNvPr>
          <p:cNvPicPr>
            <a:picLocks noChangeAspect="1"/>
          </p:cNvPicPr>
          <p:nvPr/>
        </p:nvPicPr>
        <p:blipFill>
          <a:blip r:embed="rId5"/>
          <a:stretch>
            <a:fillRect/>
          </a:stretch>
        </p:blipFill>
        <p:spPr>
          <a:xfrm>
            <a:off x="10328694" y="7695"/>
            <a:ext cx="1807888" cy="482852"/>
          </a:xfrm>
          <a:prstGeom prst="rect">
            <a:avLst/>
          </a:prstGeom>
        </p:spPr>
      </p:pic>
      <p:sp>
        <p:nvSpPr>
          <p:cNvPr id="14" name="TextBox 13">
            <a:extLst>
              <a:ext uri="{FF2B5EF4-FFF2-40B4-BE49-F238E27FC236}">
                <a16:creationId xmlns:a16="http://schemas.microsoft.com/office/drawing/2014/main" id="{07072739-81F0-9A54-F9AB-D0AA57529D97}"/>
              </a:ext>
            </a:extLst>
          </p:cNvPr>
          <p:cNvSpPr txBox="1"/>
          <p:nvPr/>
        </p:nvSpPr>
        <p:spPr>
          <a:xfrm>
            <a:off x="-194412" y="6284739"/>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3880" y="67236"/>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Donated Services</a:t>
            </a:r>
            <a:endParaRPr lang="en-US" sz="2900" dirty="0"/>
          </a:p>
        </p:txBody>
      </p:sp>
      <p:sp>
        <p:nvSpPr>
          <p:cNvPr id="3" name="Text 1"/>
          <p:cNvSpPr/>
          <p:nvPr/>
        </p:nvSpPr>
        <p:spPr>
          <a:xfrm>
            <a:off x="367148" y="731520"/>
            <a:ext cx="8129645" cy="612648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Value of donated time or services = $0 deduction</a:t>
            </a:r>
          </a:p>
          <a:p>
            <a:pPr marL="0" indent="0">
              <a:buNone/>
            </a:pPr>
            <a:endParaRPr lang="en-US" sz="2200" dirty="0">
              <a:solidFill>
                <a:srgbClr val="222222"/>
              </a:solidFill>
              <a:latin typeface="Arial" pitchFamily="34" charset="0"/>
              <a:ea typeface="Arial" pitchFamily="34" charset="-122"/>
              <a:cs typeface="Arial" pitchFamily="34" charset="-120"/>
            </a:endParaRPr>
          </a:p>
          <a:p>
            <a:pPr marL="0" indent="0">
              <a:buNone/>
            </a:pPr>
            <a:r>
              <a:rPr lang="en-US" sz="2200" dirty="0">
                <a:solidFill>
                  <a:srgbClr val="222222"/>
                </a:solidFill>
                <a:latin typeface="Arial" pitchFamily="34" charset="0"/>
                <a:ea typeface="Arial" pitchFamily="34" charset="-122"/>
                <a:cs typeface="Arial" pitchFamily="34" charset="-120"/>
              </a:rPr>
              <a:t>• Examples: legal services, accounting services, consulting, medical services, manual labor, professional expertise</a:t>
            </a:r>
          </a:p>
          <a:p>
            <a:endParaRPr lang="en-US" sz="2200" dirty="0">
              <a:solidFill>
                <a:srgbClr val="222222"/>
              </a:solidFill>
              <a:latin typeface="Arial" pitchFamily="34" charset="0"/>
              <a:ea typeface="Arial" pitchFamily="34" charset="-122"/>
              <a:cs typeface="Arial" pitchFamily="34" charset="-120"/>
            </a:endParaRPr>
          </a:p>
          <a:p>
            <a:r>
              <a:rPr lang="en-US" sz="2200" dirty="0">
                <a:solidFill>
                  <a:srgbClr val="222222"/>
                </a:solidFill>
                <a:latin typeface="Arial" pitchFamily="34" charset="0"/>
                <a:ea typeface="Arial" pitchFamily="34" charset="-122"/>
                <a:cs typeface="Arial" pitchFamily="34" charset="-120"/>
              </a:rPr>
              <a:t>You cannot deduct something that was never included in income.</a:t>
            </a:r>
          </a:p>
          <a:p>
            <a:endParaRPr lang="en-US" sz="2200" dirty="0"/>
          </a:p>
          <a:p>
            <a:r>
              <a:rPr lang="en-US" sz="2200" dirty="0">
                <a:solidFill>
                  <a:srgbClr val="222222"/>
                </a:solidFill>
                <a:latin typeface="Arial" pitchFamily="34" charset="0"/>
                <a:ea typeface="Arial" pitchFamily="34" charset="-122"/>
                <a:cs typeface="Arial" pitchFamily="34" charset="-120"/>
              </a:rPr>
              <a:t>• Asking a store for a refund on a television you never purchased.</a:t>
            </a:r>
            <a:endParaRPr lang="en-US" sz="2200" dirty="0"/>
          </a:p>
          <a:p>
            <a:endParaRPr lang="en-US" sz="2200" dirty="0">
              <a:solidFill>
                <a:srgbClr val="222222"/>
              </a:solidFill>
              <a:latin typeface="Arial" pitchFamily="34" charset="0"/>
              <a:ea typeface="Arial" pitchFamily="34" charset="-122"/>
              <a:cs typeface="Arial" pitchFamily="34" charset="-120"/>
            </a:endParaRPr>
          </a:p>
          <a:p>
            <a:r>
              <a:rPr lang="en-US" sz="2200" dirty="0">
                <a:solidFill>
                  <a:srgbClr val="222222"/>
                </a:solidFill>
                <a:latin typeface="Arial" pitchFamily="34" charset="0"/>
                <a:ea typeface="Arial" pitchFamily="34" charset="-122"/>
                <a:cs typeface="Arial" pitchFamily="34" charset="-120"/>
              </a:rPr>
              <a:t>• If Nathan billed a client: income +$4,500; </a:t>
            </a:r>
          </a:p>
          <a:p>
            <a:r>
              <a:rPr lang="en-US" sz="2200" dirty="0">
                <a:solidFill>
                  <a:srgbClr val="222222"/>
                </a:solidFill>
                <a:latin typeface="Arial" pitchFamily="34" charset="0"/>
                <a:ea typeface="Arial" pitchFamily="34" charset="-122"/>
                <a:cs typeface="Arial" pitchFamily="34" charset="-120"/>
              </a:rPr>
              <a:t>cash donated −$4,500; net taxable effect $0</a:t>
            </a:r>
            <a:endParaRPr lang="en-US" sz="2200" dirty="0"/>
          </a:p>
          <a:p>
            <a:r>
              <a:rPr lang="en-US" sz="2200" dirty="0">
                <a:solidFill>
                  <a:srgbClr val="222222"/>
                </a:solidFill>
                <a:latin typeface="Arial" pitchFamily="34" charset="0"/>
                <a:ea typeface="Arial" pitchFamily="34" charset="-122"/>
                <a:cs typeface="Arial" pitchFamily="34" charset="-120"/>
              </a:rPr>
              <a:t>• If Nathan volunteers directly: income recognized $0; </a:t>
            </a:r>
          </a:p>
          <a:p>
            <a:r>
              <a:rPr lang="en-US" sz="2200" dirty="0">
                <a:solidFill>
                  <a:srgbClr val="222222"/>
                </a:solidFill>
                <a:latin typeface="Arial" pitchFamily="34" charset="0"/>
                <a:ea typeface="Arial" pitchFamily="34" charset="-122"/>
                <a:cs typeface="Arial" pitchFamily="34" charset="-120"/>
              </a:rPr>
              <a:t>service deduction allowed $0; net taxable effect $0</a:t>
            </a:r>
            <a:endParaRPr lang="en-US" sz="2200" dirty="0"/>
          </a:p>
          <a:p>
            <a:endParaRPr lang="en-US" sz="2200" dirty="0"/>
          </a:p>
          <a:p>
            <a:pPr marL="0" indent="0">
              <a:buNone/>
            </a:pPr>
            <a:endParaRPr lang="en-US" sz="2200" dirty="0"/>
          </a:p>
        </p:txBody>
      </p:sp>
      <p:pic>
        <p:nvPicPr>
          <p:cNvPr id="8" name="Picture 7" descr="Nathan the Attorney offers 15 hours of free legal work at a normal rate of $300 per hour, totaling $4,500, with no deductions.&#10;&#10;AI-generated content may be incorrect.">
            <a:extLst>
              <a:ext uri="{FF2B5EF4-FFF2-40B4-BE49-F238E27FC236}">
                <a16:creationId xmlns:a16="http://schemas.microsoft.com/office/drawing/2014/main" id="{F1BF1EF9-B5E2-DAA4-1A26-C8820692517B}"/>
              </a:ext>
            </a:extLst>
          </p:cNvPr>
          <p:cNvPicPr>
            <a:picLocks noChangeAspect="1"/>
          </p:cNvPicPr>
          <p:nvPr/>
        </p:nvPicPr>
        <p:blipFill>
          <a:blip r:embed="rId3"/>
          <a:stretch>
            <a:fillRect/>
          </a:stretch>
        </p:blipFill>
        <p:spPr>
          <a:xfrm>
            <a:off x="8652181" y="283202"/>
            <a:ext cx="3476467" cy="5961365"/>
          </a:xfrm>
          <a:prstGeom prst="rect">
            <a:avLst/>
          </a:prstGeom>
        </p:spPr>
      </p:pic>
      <p:pic>
        <p:nvPicPr>
          <p:cNvPr id="10" name="Picture 9" descr="Education, Innovation, &amp; Motivation&#10;&#10;AI-generated content may be incorrect.">
            <a:extLst>
              <a:ext uri="{FF2B5EF4-FFF2-40B4-BE49-F238E27FC236}">
                <a16:creationId xmlns:a16="http://schemas.microsoft.com/office/drawing/2014/main" id="{06F694FA-0B54-0865-1322-D907E82CBD43}"/>
              </a:ext>
            </a:extLst>
          </p:cNvPr>
          <p:cNvPicPr>
            <a:picLocks noChangeAspect="1"/>
          </p:cNvPicPr>
          <p:nvPr/>
        </p:nvPicPr>
        <p:blipFill>
          <a:blip r:embed="rId4"/>
          <a:stretch>
            <a:fillRect/>
          </a:stretch>
        </p:blipFill>
        <p:spPr>
          <a:xfrm>
            <a:off x="10328694" y="7695"/>
            <a:ext cx="1807888" cy="482852"/>
          </a:xfrm>
          <a:prstGeom prst="rect">
            <a:avLst/>
          </a:prstGeom>
        </p:spPr>
      </p:pic>
      <p:sp>
        <p:nvSpPr>
          <p:cNvPr id="12" name="TextBox 11">
            <a:extLst>
              <a:ext uri="{FF2B5EF4-FFF2-40B4-BE49-F238E27FC236}">
                <a16:creationId xmlns:a16="http://schemas.microsoft.com/office/drawing/2014/main" id="{36090FBF-3B9E-B764-84F4-EBCF2987B1B6}"/>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0040"/>
            <a:ext cx="11064240" cy="594360"/>
          </a:xfrm>
          <a:prstGeom prst="rect">
            <a:avLst/>
          </a:prstGeom>
          <a:noFill/>
          <a:ln/>
        </p:spPr>
        <p:txBody>
          <a:bodyPr wrap="square" lIns="635" tIns="635" rIns="635" bIns="635" rtlCol="0" anchor="ctr">
            <a:normAutofit/>
          </a:bodyPr>
          <a:lstStyle/>
          <a:p>
            <a:pPr marL="0" indent="0" algn="ctr">
              <a:buNone/>
            </a:pPr>
            <a:r>
              <a:rPr lang="en-US" sz="2900" b="1" dirty="0">
                <a:solidFill>
                  <a:srgbClr val="111111"/>
                </a:solidFill>
                <a:latin typeface="Arial" pitchFamily="34" charset="0"/>
                <a:ea typeface="Arial" pitchFamily="34" charset="-122"/>
                <a:cs typeface="Arial" pitchFamily="34" charset="-120"/>
              </a:rPr>
              <a:t>Expenses Related to Volunteer Work</a:t>
            </a:r>
            <a:endParaRPr lang="en-US" sz="2900" dirty="0"/>
          </a:p>
        </p:txBody>
      </p:sp>
      <p:sp>
        <p:nvSpPr>
          <p:cNvPr id="3" name="Text 1"/>
          <p:cNvSpPr/>
          <p:nvPr/>
        </p:nvSpPr>
        <p:spPr>
          <a:xfrm>
            <a:off x="346051" y="891539"/>
            <a:ext cx="7937337" cy="5074920"/>
          </a:xfrm>
          <a:prstGeom prst="rect">
            <a:avLst/>
          </a:prstGeom>
          <a:noFill/>
          <a:ln/>
        </p:spPr>
        <p:txBody>
          <a:bodyPr wrap="square" lIns="635" tIns="635" rIns="635" bIns="635" rtlCol="0" anchor="ctr">
            <a:normAutofit/>
          </a:bodyPr>
          <a:lstStyle/>
          <a:p>
            <a:pPr marL="0" indent="0">
              <a:buNone/>
            </a:pPr>
            <a:r>
              <a:rPr lang="en-US" sz="2200" dirty="0">
                <a:solidFill>
                  <a:srgbClr val="222222"/>
                </a:solidFill>
                <a:latin typeface="Arial" pitchFamily="34" charset="0"/>
                <a:ea typeface="Arial" pitchFamily="34" charset="-122"/>
                <a:cs typeface="Arial" pitchFamily="34" charset="-120"/>
              </a:rPr>
              <a:t>• Services: not deductible</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But certain unreimbursed out-of-pocket expenses related to charitable service may qualify.</a:t>
            </a:r>
            <a:endParaRPr lang="en-US" sz="2200" dirty="0"/>
          </a:p>
          <a:p>
            <a:pPr marL="0" indent="0">
              <a:buNone/>
            </a:pPr>
            <a:r>
              <a:rPr lang="en-US" sz="2200" dirty="0">
                <a:solidFill>
                  <a:srgbClr val="222222"/>
                </a:solidFill>
                <a:latin typeface="Arial" pitchFamily="34" charset="0"/>
                <a:ea typeface="Arial" pitchFamily="34" charset="-122"/>
                <a:cs typeface="Arial" pitchFamily="34" charset="-120"/>
              </a:rPr>
              <a:t>• Examples: transportation, supplies, other qualifying expenses</a:t>
            </a:r>
          </a:p>
          <a:p>
            <a:pPr marL="0" indent="0">
              <a:buNone/>
            </a:pPr>
            <a:endParaRPr lang="en-US" sz="2200" dirty="0">
              <a:solidFill>
                <a:srgbClr val="222222"/>
              </a:solidFill>
              <a:latin typeface="Arial" pitchFamily="34" charset="0"/>
              <a:ea typeface="Arial" pitchFamily="34" charset="-122"/>
              <a:cs typeface="Arial" pitchFamily="34" charset="-120"/>
            </a:endParaRPr>
          </a:p>
          <a:p>
            <a:r>
              <a:rPr lang="en-US" sz="2400" b="1" dirty="0">
                <a:solidFill>
                  <a:srgbClr val="111111"/>
                </a:solidFill>
                <a:latin typeface="Arial" pitchFamily="34" charset="0"/>
                <a:ea typeface="Arial" pitchFamily="34" charset="-122"/>
                <a:cs typeface="Arial" pitchFamily="34" charset="-120"/>
              </a:rPr>
              <a:t>Sarah's Volunteer Mileage</a:t>
            </a:r>
            <a:endParaRPr lang="en-US" sz="2400" dirty="0"/>
          </a:p>
          <a:p>
            <a:endParaRPr lang="en-US" sz="2200" dirty="0">
              <a:solidFill>
                <a:srgbClr val="222222"/>
              </a:solidFill>
              <a:latin typeface="Arial" pitchFamily="34" charset="0"/>
              <a:ea typeface="Arial" pitchFamily="34" charset="-122"/>
              <a:cs typeface="Arial" pitchFamily="34" charset="-120"/>
            </a:endParaRPr>
          </a:p>
          <a:p>
            <a:r>
              <a:rPr lang="en-US" sz="2200" dirty="0">
                <a:solidFill>
                  <a:srgbClr val="222222"/>
                </a:solidFill>
                <a:latin typeface="Arial" pitchFamily="34" charset="0"/>
                <a:ea typeface="Arial" pitchFamily="34" charset="-122"/>
                <a:cs typeface="Arial" pitchFamily="34" charset="-120"/>
              </a:rPr>
              <a:t>• Value of Sarah’s lost consulting time: not deductible!?</a:t>
            </a:r>
          </a:p>
          <a:p>
            <a:r>
              <a:rPr lang="en-US" sz="2200" dirty="0">
                <a:solidFill>
                  <a:srgbClr val="222222"/>
                </a:solidFill>
                <a:latin typeface="Arial" pitchFamily="34" charset="0"/>
                <a:ea typeface="Arial" pitchFamily="34" charset="-122"/>
                <a:cs typeface="Arial" pitchFamily="34" charset="-120"/>
              </a:rPr>
              <a:t>• Cash: amount contributed</a:t>
            </a:r>
            <a:endParaRPr lang="en-US" sz="2200" dirty="0"/>
          </a:p>
          <a:p>
            <a:r>
              <a:rPr lang="en-US" sz="2200" dirty="0">
                <a:solidFill>
                  <a:srgbClr val="222222"/>
                </a:solidFill>
                <a:latin typeface="Arial" pitchFamily="34" charset="0"/>
                <a:ea typeface="Arial" pitchFamily="34" charset="-122"/>
                <a:cs typeface="Arial" pitchFamily="34" charset="-120"/>
              </a:rPr>
              <a:t>• Donated time: $0</a:t>
            </a:r>
            <a:endParaRPr lang="en-US" sz="2200" dirty="0"/>
          </a:p>
          <a:p>
            <a:r>
              <a:rPr lang="en-US" sz="2200" dirty="0">
                <a:solidFill>
                  <a:srgbClr val="222222"/>
                </a:solidFill>
                <a:latin typeface="Arial" pitchFamily="34" charset="0"/>
                <a:ea typeface="Arial" pitchFamily="34" charset="-122"/>
                <a:cs typeface="Arial" pitchFamily="34" charset="-120"/>
              </a:rPr>
              <a:t>• Professional services: $0</a:t>
            </a:r>
            <a:endParaRPr lang="en-US" sz="2200" dirty="0"/>
          </a:p>
          <a:p>
            <a:r>
              <a:rPr lang="en-US" sz="2200" dirty="0">
                <a:solidFill>
                  <a:srgbClr val="222222"/>
                </a:solidFill>
                <a:latin typeface="Arial" pitchFamily="34" charset="0"/>
                <a:ea typeface="Arial" pitchFamily="34" charset="-122"/>
                <a:cs typeface="Arial" pitchFamily="34" charset="-120"/>
              </a:rPr>
              <a:t>• Qualifying unreimbursed expenses: potentially deductible</a:t>
            </a:r>
            <a:endParaRPr lang="en-US" sz="2200" dirty="0"/>
          </a:p>
          <a:p>
            <a:pPr marL="0" indent="0">
              <a:buNone/>
            </a:pPr>
            <a:endParaRPr lang="en-US" sz="2200" dirty="0"/>
          </a:p>
        </p:txBody>
      </p:sp>
      <p:pic>
        <p:nvPicPr>
          <p:cNvPr id="8" name="Picture 7" descr="Sarah the Animal Rescuer&#10;&#10;AI-generated content may be incorrect.">
            <a:extLst>
              <a:ext uri="{FF2B5EF4-FFF2-40B4-BE49-F238E27FC236}">
                <a16:creationId xmlns:a16="http://schemas.microsoft.com/office/drawing/2014/main" id="{1ECEFDBC-8319-3D6D-13F4-39DC9C7D5D04}"/>
              </a:ext>
            </a:extLst>
          </p:cNvPr>
          <p:cNvPicPr>
            <a:picLocks noChangeAspect="1"/>
          </p:cNvPicPr>
          <p:nvPr/>
        </p:nvPicPr>
        <p:blipFill>
          <a:blip r:embed="rId3"/>
          <a:stretch>
            <a:fillRect/>
          </a:stretch>
        </p:blipFill>
        <p:spPr>
          <a:xfrm>
            <a:off x="8688684" y="1128694"/>
            <a:ext cx="2924196" cy="4600609"/>
          </a:xfrm>
          <a:prstGeom prst="rect">
            <a:avLst/>
          </a:prstGeom>
        </p:spPr>
      </p:pic>
      <p:pic>
        <p:nvPicPr>
          <p:cNvPr id="10" name="Picture 9" descr="Education, Innovation, &amp; Motivation&#10;&#10;AI-generated content may be incorrect.">
            <a:extLst>
              <a:ext uri="{FF2B5EF4-FFF2-40B4-BE49-F238E27FC236}">
                <a16:creationId xmlns:a16="http://schemas.microsoft.com/office/drawing/2014/main" id="{A2CF0098-8045-1701-2EC8-C36C428204B7}"/>
              </a:ext>
            </a:extLst>
          </p:cNvPr>
          <p:cNvPicPr>
            <a:picLocks noChangeAspect="1"/>
          </p:cNvPicPr>
          <p:nvPr/>
        </p:nvPicPr>
        <p:blipFill>
          <a:blip r:embed="rId4"/>
          <a:stretch>
            <a:fillRect/>
          </a:stretch>
        </p:blipFill>
        <p:spPr>
          <a:xfrm>
            <a:off x="10328694" y="7695"/>
            <a:ext cx="1807888" cy="482852"/>
          </a:xfrm>
          <a:prstGeom prst="rect">
            <a:avLst/>
          </a:prstGeom>
        </p:spPr>
      </p:pic>
      <p:sp>
        <p:nvSpPr>
          <p:cNvPr id="12" name="TextBox 11">
            <a:extLst>
              <a:ext uri="{FF2B5EF4-FFF2-40B4-BE49-F238E27FC236}">
                <a16:creationId xmlns:a16="http://schemas.microsoft.com/office/drawing/2014/main" id="{4D904157-6934-DA5B-4971-78FCF39E4FC3}"/>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2092BA-196E-3B82-3D2D-2CE3F132DA7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9C18874-A227-BF1E-527E-E9B141291E35}"/>
              </a:ext>
            </a:extLst>
          </p:cNvPr>
          <p:cNvSpPr/>
          <p:nvPr/>
        </p:nvSpPr>
        <p:spPr>
          <a:xfrm>
            <a:off x="494852" y="317350"/>
            <a:ext cx="11064240" cy="594360"/>
          </a:xfrm>
          <a:prstGeom prst="rect">
            <a:avLst/>
          </a:prstGeom>
          <a:noFill/>
          <a:ln/>
        </p:spPr>
        <p:txBody>
          <a:bodyPr wrap="square" lIns="635" tIns="635" rIns="635" bIns="635" rtlCol="0" anchor="ctr">
            <a:normAutofit/>
          </a:bodyPr>
          <a:lstStyle/>
          <a:p>
            <a:pPr marL="0" indent="0" algn="ctr">
              <a:buNone/>
            </a:pPr>
            <a:r>
              <a:rPr lang="en-US" sz="2900" b="1">
                <a:solidFill>
                  <a:srgbClr val="111111"/>
                </a:solidFill>
                <a:latin typeface="Arial" pitchFamily="34" charset="0"/>
                <a:ea typeface="Arial" pitchFamily="34" charset="-122"/>
                <a:cs typeface="Arial" pitchFamily="34" charset="-120"/>
              </a:rPr>
              <a:t>Non-Cash Contribution</a:t>
            </a:r>
            <a:endParaRPr lang="en-US" sz="2900" dirty="0"/>
          </a:p>
        </p:txBody>
      </p:sp>
      <p:pic>
        <p:nvPicPr>
          <p:cNvPr id="6" name="Picture 5" descr="The image illustrates a flowchart with nine steps detailing the process of determining the tax implications of a property's depreciation and gain.&#10;&#10;AI-generated content may be incorrect.">
            <a:extLst>
              <a:ext uri="{FF2B5EF4-FFF2-40B4-BE49-F238E27FC236}">
                <a16:creationId xmlns:a16="http://schemas.microsoft.com/office/drawing/2014/main" id="{9A4E53EF-E448-F5E8-EEC8-910C61DA2F9E}"/>
              </a:ext>
            </a:extLst>
          </p:cNvPr>
          <p:cNvPicPr>
            <a:picLocks noChangeAspect="1"/>
          </p:cNvPicPr>
          <p:nvPr/>
        </p:nvPicPr>
        <p:blipFill>
          <a:blip r:embed="rId3"/>
          <a:stretch>
            <a:fillRect/>
          </a:stretch>
        </p:blipFill>
        <p:spPr>
          <a:xfrm>
            <a:off x="446732" y="1881243"/>
            <a:ext cx="10918334" cy="2626211"/>
          </a:xfrm>
          <a:prstGeom prst="rect">
            <a:avLst/>
          </a:prstGeom>
        </p:spPr>
      </p:pic>
      <p:pic>
        <p:nvPicPr>
          <p:cNvPr id="9" name="Picture 8" descr="Education, Innovation, &amp; Motivation&#10;&#10;AI-generated content may be incorrect.">
            <a:extLst>
              <a:ext uri="{FF2B5EF4-FFF2-40B4-BE49-F238E27FC236}">
                <a16:creationId xmlns:a16="http://schemas.microsoft.com/office/drawing/2014/main" id="{44B5F137-2D61-25E6-98A3-333CFC0039B6}"/>
              </a:ext>
            </a:extLst>
          </p:cNvPr>
          <p:cNvPicPr>
            <a:picLocks noChangeAspect="1"/>
          </p:cNvPicPr>
          <p:nvPr/>
        </p:nvPicPr>
        <p:blipFill>
          <a:blip r:embed="rId4"/>
          <a:stretch>
            <a:fillRect/>
          </a:stretch>
        </p:blipFill>
        <p:spPr>
          <a:xfrm>
            <a:off x="10328694" y="7695"/>
            <a:ext cx="1807888" cy="482852"/>
          </a:xfrm>
          <a:prstGeom prst="rect">
            <a:avLst/>
          </a:prstGeom>
        </p:spPr>
      </p:pic>
      <p:sp>
        <p:nvSpPr>
          <p:cNvPr id="11" name="TextBox 10">
            <a:extLst>
              <a:ext uri="{FF2B5EF4-FFF2-40B4-BE49-F238E27FC236}">
                <a16:creationId xmlns:a16="http://schemas.microsoft.com/office/drawing/2014/main" id="{8CFCB512-83D9-EE76-738A-2A6742BA98A6}"/>
              </a:ext>
            </a:extLst>
          </p:cNvPr>
          <p:cNvSpPr txBox="1"/>
          <p:nvPr/>
        </p:nvSpPr>
        <p:spPr>
          <a:xfrm>
            <a:off x="-159759" y="6282887"/>
            <a:ext cx="12227555" cy="515526"/>
          </a:xfrm>
          <a:prstGeom prst="rect">
            <a:avLst/>
          </a:prstGeom>
          <a:noFill/>
        </p:spPr>
        <p:txBody>
          <a:bodyPr wrap="square">
            <a:spAutoFit/>
          </a:bodyPr>
          <a:lstStyle/>
          <a:p>
            <a:pPr algn="ctr"/>
            <a:r>
              <a:rPr lang="en-US" sz="1350" dirty="0"/>
              <a:t>📹 Videos AICPA MCQs &amp; Sims 🤖 Farhat AI Assistant🎙 Podcast Lessons 📊 CPA, CMA, EA Exam  💼Accounting &amp; Finance Courses 🙌 Support by Farhat Team </a:t>
            </a:r>
            <a:r>
              <a:rPr lang="en-US" sz="1400" dirty="0"/>
              <a:t>🌐 farhatlectures.com   |   ⭐ Start Your Free Trial</a:t>
            </a:r>
          </a:p>
        </p:txBody>
      </p:sp>
    </p:spTree>
    <p:extLst>
      <p:ext uri="{BB962C8B-B14F-4D97-AF65-F5344CB8AC3E}">
        <p14:creationId xmlns:p14="http://schemas.microsoft.com/office/powerpoint/2010/main" val="2871062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1308</TotalTime>
  <Words>1124</Words>
  <Application>Microsoft Office PowerPoint</Application>
  <PresentationFormat>Widescreen</PresentationFormat>
  <Paragraphs>71</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Charitable Contributions - CPA Exam Lesson</dc:title>
  <dc:subject>CPA Exam Lesson - Charitable Contributions</dc:subject>
  <dc:creator>OpenAI</dc:creator>
  <cp:lastModifiedBy>mansour farhat</cp:lastModifiedBy>
  <cp:revision>3</cp:revision>
  <dcterms:created xsi:type="dcterms:W3CDTF">2026-08-31T13:07:34Z</dcterms:created>
  <dcterms:modified xsi:type="dcterms:W3CDTF">2026-10-09T23:11:34Z</dcterms:modified>
</cp:coreProperties>
</file>