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177C4F-A914-4AA3-AEED-E10288505C7F}" v="57" dt="2026-03-06T17:02:13.1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81" y="38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1E7C843E-730C-4120-8DD6-7933E839B3AB}"/>
    <pc:docChg chg="undo custSel addSld modSld">
      <pc:chgData name="mansour farhat" userId="bed7c5799dc45719" providerId="LiveId" clId="{1E7C843E-730C-4120-8DD6-7933E839B3AB}" dt="2026-03-06T17:02:24.741" v="208" actId="20577"/>
      <pc:docMkLst>
        <pc:docMk/>
      </pc:docMkLst>
      <pc:sldChg chg="addSp modSp mod">
        <pc:chgData name="mansour farhat" userId="bed7c5799dc45719" providerId="LiveId" clId="{1E7C843E-730C-4120-8DD6-7933E839B3AB}" dt="2026-03-06T15:28:04.789" v="91" actId="1076"/>
        <pc:sldMkLst>
          <pc:docMk/>
          <pc:sldMk cId="44665802" sldId="258"/>
        </pc:sldMkLst>
        <pc:spChg chg="mod">
          <ac:chgData name="mansour farhat" userId="bed7c5799dc45719" providerId="LiveId" clId="{1E7C843E-730C-4120-8DD6-7933E839B3AB}" dt="2026-03-06T14:57:27.597" v="0" actId="1076"/>
          <ac:spMkLst>
            <pc:docMk/>
            <pc:sldMk cId="44665802" sldId="258"/>
            <ac:spMk id="4" creationId="{5AA435F9-43EA-CA42-B3C0-26501BA5E479}"/>
          </ac:spMkLst>
        </pc:spChg>
        <pc:spChg chg="mod">
          <ac:chgData name="mansour farhat" userId="bed7c5799dc45719" providerId="LiveId" clId="{1E7C843E-730C-4120-8DD6-7933E839B3AB}" dt="2026-03-06T14:59:20.745" v="8" actId="1076"/>
          <ac:spMkLst>
            <pc:docMk/>
            <pc:sldMk cId="44665802" sldId="258"/>
            <ac:spMk id="7" creationId="{00000000-0000-0000-0000-000000000000}"/>
          </ac:spMkLst>
        </pc:spChg>
        <pc:spChg chg="add mod">
          <ac:chgData name="mansour farhat" userId="bed7c5799dc45719" providerId="LiveId" clId="{1E7C843E-730C-4120-8DD6-7933E839B3AB}" dt="2026-03-06T15:28:04.789" v="91" actId="1076"/>
          <ac:spMkLst>
            <pc:docMk/>
            <pc:sldMk cId="44665802" sldId="258"/>
            <ac:spMk id="10" creationId="{8B5DCAC3-FBBE-89CE-2C07-66C071134A32}"/>
          </ac:spMkLst>
        </pc:spChg>
        <pc:picChg chg="add mod">
          <ac:chgData name="mansour farhat" userId="bed7c5799dc45719" providerId="LiveId" clId="{1E7C843E-730C-4120-8DD6-7933E839B3AB}" dt="2026-03-06T14:58:38.138" v="2"/>
          <ac:picMkLst>
            <pc:docMk/>
            <pc:sldMk cId="44665802" sldId="258"/>
            <ac:picMk id="9" creationId="{0488C67C-296B-6EBD-1170-2319C5B5DF9B}"/>
          </ac:picMkLst>
        </pc:picChg>
      </pc:sldChg>
      <pc:sldChg chg="addSp delSp modSp mod delAnim modAnim">
        <pc:chgData name="mansour farhat" userId="bed7c5799dc45719" providerId="LiveId" clId="{1E7C843E-730C-4120-8DD6-7933E839B3AB}" dt="2026-03-06T15:28:09.556" v="92" actId="1076"/>
        <pc:sldMkLst>
          <pc:docMk/>
          <pc:sldMk cId="382231391" sldId="259"/>
        </pc:sldMkLst>
        <pc:spChg chg="mod">
          <ac:chgData name="mansour farhat" userId="bed7c5799dc45719" providerId="LiveId" clId="{1E7C843E-730C-4120-8DD6-7933E839B3AB}" dt="2026-03-06T15:02:01.281" v="34" actId="14100"/>
          <ac:spMkLst>
            <pc:docMk/>
            <pc:sldMk cId="382231391" sldId="259"/>
            <ac:spMk id="10" creationId="{4E360884-E530-2E20-E0CE-0F9BB06F68CA}"/>
          </ac:spMkLst>
        </pc:spChg>
        <pc:spChg chg="add mod">
          <ac:chgData name="mansour farhat" userId="bed7c5799dc45719" providerId="LiveId" clId="{1E7C843E-730C-4120-8DD6-7933E839B3AB}" dt="2026-03-06T15:28:09.556" v="92" actId="1076"/>
          <ac:spMkLst>
            <pc:docMk/>
            <pc:sldMk cId="382231391" sldId="259"/>
            <ac:spMk id="14" creationId="{1C06F460-DC63-AC61-BADD-BE7DCDC8BB21}"/>
          </ac:spMkLst>
        </pc:spChg>
        <pc:picChg chg="del">
          <ac:chgData name="mansour farhat" userId="bed7c5799dc45719" providerId="LiveId" clId="{1E7C843E-730C-4120-8DD6-7933E839B3AB}" dt="2026-03-06T14:59:49.456" v="9" actId="478"/>
          <ac:picMkLst>
            <pc:docMk/>
            <pc:sldMk cId="382231391" sldId="259"/>
            <ac:picMk id="11" creationId="{8DB5658C-B37E-4AC5-9ECB-02B0873EC4BB}"/>
          </ac:picMkLst>
        </pc:picChg>
        <pc:picChg chg="mod">
          <ac:chgData name="mansour farhat" userId="bed7c5799dc45719" providerId="LiveId" clId="{1E7C843E-730C-4120-8DD6-7933E839B3AB}" dt="2026-03-06T15:02:06.949" v="36" actId="1076"/>
          <ac:picMkLst>
            <pc:docMk/>
            <pc:sldMk cId="382231391" sldId="259"/>
            <ac:picMk id="12" creationId="{2254F1EF-253C-2BFD-B89F-A7315515E78F}"/>
          </ac:picMkLst>
        </pc:picChg>
        <pc:picChg chg="add mod">
          <ac:chgData name="mansour farhat" userId="bed7c5799dc45719" providerId="LiveId" clId="{1E7C843E-730C-4120-8DD6-7933E839B3AB}" dt="2026-03-06T14:58:36.789" v="1"/>
          <ac:picMkLst>
            <pc:docMk/>
            <pc:sldMk cId="382231391" sldId="259"/>
            <ac:picMk id="13" creationId="{A33E403E-01BC-0334-17A4-41A04A49E18B}"/>
          </ac:picMkLst>
        </pc:picChg>
        <pc:picChg chg="add mod">
          <ac:chgData name="mansour farhat" userId="bed7c5799dc45719" providerId="LiveId" clId="{1E7C843E-730C-4120-8DD6-7933E839B3AB}" dt="2026-03-06T15:02:02.210" v="35" actId="1076"/>
          <ac:picMkLst>
            <pc:docMk/>
            <pc:sldMk cId="382231391" sldId="259"/>
            <ac:picMk id="16" creationId="{E16BB41B-6855-CEC2-6932-3B79718D0195}"/>
          </ac:picMkLst>
        </pc:picChg>
      </pc:sldChg>
      <pc:sldChg chg="addSp delSp modSp mod modAnim">
        <pc:chgData name="mansour farhat" userId="bed7c5799dc45719" providerId="LiveId" clId="{1E7C843E-730C-4120-8DD6-7933E839B3AB}" dt="2026-03-06T16:19:19.701" v="138" actId="1076"/>
        <pc:sldMkLst>
          <pc:docMk/>
          <pc:sldMk cId="2391653625" sldId="260"/>
        </pc:sldMkLst>
        <pc:spChg chg="del">
          <ac:chgData name="mansour farhat" userId="bed7c5799dc45719" providerId="LiveId" clId="{1E7C843E-730C-4120-8DD6-7933E839B3AB}" dt="2026-03-06T14:59:03.945" v="5" actId="478"/>
          <ac:spMkLst>
            <pc:docMk/>
            <pc:sldMk cId="2391653625" sldId="260"/>
            <ac:spMk id="2" creationId="{A0098656-65C2-FCD5-7309-5EFC5B181C0D}"/>
          </ac:spMkLst>
        </pc:spChg>
        <pc:spChg chg="del">
          <ac:chgData name="mansour farhat" userId="bed7c5799dc45719" providerId="LiveId" clId="{1E7C843E-730C-4120-8DD6-7933E839B3AB}" dt="2026-03-06T14:59:07.471" v="6" actId="478"/>
          <ac:spMkLst>
            <pc:docMk/>
            <pc:sldMk cId="2391653625" sldId="260"/>
            <ac:spMk id="3" creationId="{881098B1-41B0-CBD9-D35A-16D9223F9CB7}"/>
          </ac:spMkLst>
        </pc:spChg>
        <pc:spChg chg="add mod">
          <ac:chgData name="mansour farhat" userId="bed7c5799dc45719" providerId="LiveId" clId="{1E7C843E-730C-4120-8DD6-7933E839B3AB}" dt="2026-03-06T15:28:18.870" v="94" actId="1076"/>
          <ac:spMkLst>
            <pc:docMk/>
            <pc:sldMk cId="2391653625" sldId="260"/>
            <ac:spMk id="7" creationId="{F89B007D-7B9B-430B-7D33-5BFA2F58308B}"/>
          </ac:spMkLst>
        </pc:spChg>
        <pc:spChg chg="add mod">
          <ac:chgData name="mansour farhat" userId="bed7c5799dc45719" providerId="LiveId" clId="{1E7C843E-730C-4120-8DD6-7933E839B3AB}" dt="2026-03-06T16:17:30.396" v="101" actId="207"/>
          <ac:spMkLst>
            <pc:docMk/>
            <pc:sldMk cId="2391653625" sldId="260"/>
            <ac:spMk id="8" creationId="{12C4F2C1-ECFA-DBC2-3A18-36A8D020D606}"/>
          </ac:spMkLst>
        </pc:spChg>
        <pc:spChg chg="add mod">
          <ac:chgData name="mansour farhat" userId="bed7c5799dc45719" providerId="LiveId" clId="{1E7C843E-730C-4120-8DD6-7933E839B3AB}" dt="2026-03-06T16:17:58.837" v="104" actId="1076"/>
          <ac:spMkLst>
            <pc:docMk/>
            <pc:sldMk cId="2391653625" sldId="260"/>
            <ac:spMk id="9" creationId="{BE4E52A5-DCC3-A739-D004-64E700535CC3}"/>
          </ac:spMkLst>
        </pc:spChg>
        <pc:spChg chg="add mod">
          <ac:chgData name="mansour farhat" userId="bed7c5799dc45719" providerId="LiveId" clId="{1E7C843E-730C-4120-8DD6-7933E839B3AB}" dt="2026-03-06T16:18:04.756" v="106" actId="1076"/>
          <ac:spMkLst>
            <pc:docMk/>
            <pc:sldMk cId="2391653625" sldId="260"/>
            <ac:spMk id="10" creationId="{397F6555-4F59-156D-66B5-B677EFE388F6}"/>
          </ac:spMkLst>
        </pc:spChg>
        <pc:spChg chg="add mod">
          <ac:chgData name="mansour farhat" userId="bed7c5799dc45719" providerId="LiveId" clId="{1E7C843E-730C-4120-8DD6-7933E839B3AB}" dt="2026-03-06T16:18:13.947" v="109" actId="1076"/>
          <ac:spMkLst>
            <pc:docMk/>
            <pc:sldMk cId="2391653625" sldId="260"/>
            <ac:spMk id="11" creationId="{807AA97D-69EE-5F3F-BF34-D356572B1444}"/>
          </ac:spMkLst>
        </pc:spChg>
        <pc:spChg chg="add mod">
          <ac:chgData name="mansour farhat" userId="bed7c5799dc45719" providerId="LiveId" clId="{1E7C843E-730C-4120-8DD6-7933E839B3AB}" dt="2026-03-06T16:18:17.478" v="111" actId="1076"/>
          <ac:spMkLst>
            <pc:docMk/>
            <pc:sldMk cId="2391653625" sldId="260"/>
            <ac:spMk id="12" creationId="{391F3C94-0081-3360-70E9-ABA584972F94}"/>
          </ac:spMkLst>
        </pc:spChg>
        <pc:spChg chg="add mod">
          <ac:chgData name="mansour farhat" userId="bed7c5799dc45719" providerId="LiveId" clId="{1E7C843E-730C-4120-8DD6-7933E839B3AB}" dt="2026-03-06T16:18:20.955" v="113" actId="1076"/>
          <ac:spMkLst>
            <pc:docMk/>
            <pc:sldMk cId="2391653625" sldId="260"/>
            <ac:spMk id="13" creationId="{CFCC777F-93D2-81F7-7719-676413DC1D58}"/>
          </ac:spMkLst>
        </pc:spChg>
        <pc:spChg chg="add mod">
          <ac:chgData name="mansour farhat" userId="bed7c5799dc45719" providerId="LiveId" clId="{1E7C843E-730C-4120-8DD6-7933E839B3AB}" dt="2026-03-06T16:18:25.146" v="115" actId="1076"/>
          <ac:spMkLst>
            <pc:docMk/>
            <pc:sldMk cId="2391653625" sldId="260"/>
            <ac:spMk id="14" creationId="{77DE73E4-B041-53E6-F484-9683F687A04D}"/>
          </ac:spMkLst>
        </pc:spChg>
        <pc:spChg chg="add mod">
          <ac:chgData name="mansour farhat" userId="bed7c5799dc45719" providerId="LiveId" clId="{1E7C843E-730C-4120-8DD6-7933E839B3AB}" dt="2026-03-06T16:18:29.482" v="117" actId="1076"/>
          <ac:spMkLst>
            <pc:docMk/>
            <pc:sldMk cId="2391653625" sldId="260"/>
            <ac:spMk id="15" creationId="{8164450C-F69D-90E0-9315-A4B5B0C78F4C}"/>
          </ac:spMkLst>
        </pc:spChg>
        <pc:spChg chg="add mod">
          <ac:chgData name="mansour farhat" userId="bed7c5799dc45719" providerId="LiveId" clId="{1E7C843E-730C-4120-8DD6-7933E839B3AB}" dt="2026-03-06T16:18:44.540" v="124" actId="1076"/>
          <ac:spMkLst>
            <pc:docMk/>
            <pc:sldMk cId="2391653625" sldId="260"/>
            <ac:spMk id="16" creationId="{9D245912-4D3A-353E-09B7-6549770D632F}"/>
          </ac:spMkLst>
        </pc:spChg>
        <pc:spChg chg="add mod">
          <ac:chgData name="mansour farhat" userId="bed7c5799dc45719" providerId="LiveId" clId="{1E7C843E-730C-4120-8DD6-7933E839B3AB}" dt="2026-03-06T16:18:49.910" v="125" actId="1076"/>
          <ac:spMkLst>
            <pc:docMk/>
            <pc:sldMk cId="2391653625" sldId="260"/>
            <ac:spMk id="17" creationId="{C72FA29C-2B6B-B771-1487-3F9EFD194924}"/>
          </ac:spMkLst>
        </pc:spChg>
        <pc:spChg chg="add mod">
          <ac:chgData name="mansour farhat" userId="bed7c5799dc45719" providerId="LiveId" clId="{1E7C843E-730C-4120-8DD6-7933E839B3AB}" dt="2026-03-06T16:18:52.353" v="126" actId="1076"/>
          <ac:spMkLst>
            <pc:docMk/>
            <pc:sldMk cId="2391653625" sldId="260"/>
            <ac:spMk id="18" creationId="{17C5136D-13E6-17D7-E84E-2A3D80406AF8}"/>
          </ac:spMkLst>
        </pc:spChg>
        <pc:spChg chg="add mod">
          <ac:chgData name="mansour farhat" userId="bed7c5799dc45719" providerId="LiveId" clId="{1E7C843E-730C-4120-8DD6-7933E839B3AB}" dt="2026-03-06T16:18:57.570" v="128" actId="1076"/>
          <ac:spMkLst>
            <pc:docMk/>
            <pc:sldMk cId="2391653625" sldId="260"/>
            <ac:spMk id="19" creationId="{2B708135-F270-3E27-B52C-E5B8B2C8258D}"/>
          </ac:spMkLst>
        </pc:spChg>
        <pc:spChg chg="add mod">
          <ac:chgData name="mansour farhat" userId="bed7c5799dc45719" providerId="LiveId" clId="{1E7C843E-730C-4120-8DD6-7933E839B3AB}" dt="2026-03-06T16:19:01.874" v="130" actId="1076"/>
          <ac:spMkLst>
            <pc:docMk/>
            <pc:sldMk cId="2391653625" sldId="260"/>
            <ac:spMk id="20" creationId="{7F5C7EC4-626D-1C19-79C5-4DD5E43C8722}"/>
          </ac:spMkLst>
        </pc:spChg>
        <pc:spChg chg="add mod">
          <ac:chgData name="mansour farhat" userId="bed7c5799dc45719" providerId="LiveId" clId="{1E7C843E-730C-4120-8DD6-7933E839B3AB}" dt="2026-03-06T16:19:06.773" v="132" actId="1076"/>
          <ac:spMkLst>
            <pc:docMk/>
            <pc:sldMk cId="2391653625" sldId="260"/>
            <ac:spMk id="21" creationId="{624DC5EB-6CF0-D26A-CF63-2C531BF82150}"/>
          </ac:spMkLst>
        </pc:spChg>
        <pc:spChg chg="add mod">
          <ac:chgData name="mansour farhat" userId="bed7c5799dc45719" providerId="LiveId" clId="{1E7C843E-730C-4120-8DD6-7933E839B3AB}" dt="2026-03-06T16:19:10.822" v="134" actId="1076"/>
          <ac:spMkLst>
            <pc:docMk/>
            <pc:sldMk cId="2391653625" sldId="260"/>
            <ac:spMk id="22" creationId="{3C757091-C87E-B186-641B-5D424959D08F}"/>
          </ac:spMkLst>
        </pc:spChg>
        <pc:spChg chg="add mod">
          <ac:chgData name="mansour farhat" userId="bed7c5799dc45719" providerId="LiveId" clId="{1E7C843E-730C-4120-8DD6-7933E839B3AB}" dt="2026-03-06T16:19:15.209" v="136" actId="1076"/>
          <ac:spMkLst>
            <pc:docMk/>
            <pc:sldMk cId="2391653625" sldId="260"/>
            <ac:spMk id="23" creationId="{0598FF15-B520-A8AE-C7F1-C46FB366D43C}"/>
          </ac:spMkLst>
        </pc:spChg>
        <pc:spChg chg="add mod">
          <ac:chgData name="mansour farhat" userId="bed7c5799dc45719" providerId="LiveId" clId="{1E7C843E-730C-4120-8DD6-7933E839B3AB}" dt="2026-03-06T16:19:19.701" v="138" actId="1076"/>
          <ac:spMkLst>
            <pc:docMk/>
            <pc:sldMk cId="2391653625" sldId="260"/>
            <ac:spMk id="24" creationId="{205E9606-F8B8-F7A1-3594-8286CD981000}"/>
          </ac:spMkLst>
        </pc:spChg>
        <pc:graphicFrameChg chg="modGraphic">
          <ac:chgData name="mansour farhat" userId="bed7c5799dc45719" providerId="LiveId" clId="{1E7C843E-730C-4120-8DD6-7933E839B3AB}" dt="2026-03-06T15:28:15.933" v="93" actId="14734"/>
          <ac:graphicFrameMkLst>
            <pc:docMk/>
            <pc:sldMk cId="2391653625" sldId="260"/>
            <ac:graphicFrameMk id="4" creationId="{3B4129F9-640E-3B3C-B431-8F97A6829F3D}"/>
          </ac:graphicFrameMkLst>
        </pc:graphicFrameChg>
        <pc:picChg chg="mod">
          <ac:chgData name="mansour farhat" userId="bed7c5799dc45719" providerId="LiveId" clId="{1E7C843E-730C-4120-8DD6-7933E839B3AB}" dt="2026-03-06T15:10:05.987" v="90" actId="1076"/>
          <ac:picMkLst>
            <pc:docMk/>
            <pc:sldMk cId="2391653625" sldId="260"/>
            <ac:picMk id="5" creationId="{F929BB10-1DA9-3A19-3C6C-D7751FF5BDC8}"/>
          </ac:picMkLst>
        </pc:picChg>
        <pc:picChg chg="add mod">
          <ac:chgData name="mansour farhat" userId="bed7c5799dc45719" providerId="LiveId" clId="{1E7C843E-730C-4120-8DD6-7933E839B3AB}" dt="2026-03-06T14:58:39.312" v="3"/>
          <ac:picMkLst>
            <pc:docMk/>
            <pc:sldMk cId="2391653625" sldId="260"/>
            <ac:picMk id="6" creationId="{283BCD10-3494-5165-8035-4E30EC49DFE3}"/>
          </ac:picMkLst>
        </pc:picChg>
      </pc:sldChg>
      <pc:sldChg chg="addSp delSp modSp mod">
        <pc:chgData name="mansour farhat" userId="bed7c5799dc45719" providerId="LiveId" clId="{1E7C843E-730C-4120-8DD6-7933E839B3AB}" dt="2026-03-06T17:02:24.741" v="208" actId="20577"/>
        <pc:sldMkLst>
          <pc:docMk/>
          <pc:sldMk cId="928878856" sldId="261"/>
        </pc:sldMkLst>
        <pc:spChg chg="add mod">
          <ac:chgData name="mansour farhat" userId="bed7c5799dc45719" providerId="LiveId" clId="{1E7C843E-730C-4120-8DD6-7933E839B3AB}" dt="2026-03-06T15:53:27.134" v="97" actId="1076"/>
          <ac:spMkLst>
            <pc:docMk/>
            <pc:sldMk cId="928878856" sldId="261"/>
            <ac:spMk id="9" creationId="{A511F3E6-B3A8-0C8D-AA2C-CE605B6C9DCA}"/>
          </ac:spMkLst>
        </pc:spChg>
        <pc:spChg chg="add del mod">
          <ac:chgData name="mansour farhat" userId="bed7c5799dc45719" providerId="LiveId" clId="{1E7C843E-730C-4120-8DD6-7933E839B3AB}" dt="2026-03-06T17:00:03.921" v="170" actId="21"/>
          <ac:spMkLst>
            <pc:docMk/>
            <pc:sldMk cId="928878856" sldId="261"/>
            <ac:spMk id="12" creationId="{712BA7DF-C14E-03C8-8EEA-437C295FDF0B}"/>
          </ac:spMkLst>
        </pc:spChg>
        <pc:spChg chg="add mod">
          <ac:chgData name="mansour farhat" userId="bed7c5799dc45719" providerId="LiveId" clId="{1E7C843E-730C-4120-8DD6-7933E839B3AB}" dt="2026-03-06T16:59:52.320" v="168" actId="207"/>
          <ac:spMkLst>
            <pc:docMk/>
            <pc:sldMk cId="928878856" sldId="261"/>
            <ac:spMk id="13" creationId="{2080E3A8-9667-C5E7-8DEB-FA56347903E4}"/>
          </ac:spMkLst>
        </pc:spChg>
        <pc:spChg chg="add mod">
          <ac:chgData name="mansour farhat" userId="bed7c5799dc45719" providerId="LiveId" clId="{1E7C843E-730C-4120-8DD6-7933E839B3AB}" dt="2026-03-06T17:00:07.738" v="172" actId="1076"/>
          <ac:spMkLst>
            <pc:docMk/>
            <pc:sldMk cId="928878856" sldId="261"/>
            <ac:spMk id="14" creationId="{712BA7DF-C14E-03C8-8EEA-437C295FDF0B}"/>
          </ac:spMkLst>
        </pc:spChg>
        <pc:spChg chg="add mod">
          <ac:chgData name="mansour farhat" userId="bed7c5799dc45719" providerId="LiveId" clId="{1E7C843E-730C-4120-8DD6-7933E839B3AB}" dt="2026-03-06T17:00:52.909" v="176" actId="207"/>
          <ac:spMkLst>
            <pc:docMk/>
            <pc:sldMk cId="928878856" sldId="261"/>
            <ac:spMk id="15" creationId="{40EA7D57-C130-82A9-F9C7-718C19C0B9FC}"/>
          </ac:spMkLst>
        </pc:spChg>
        <pc:spChg chg="add mod">
          <ac:chgData name="mansour farhat" userId="bed7c5799dc45719" providerId="LiveId" clId="{1E7C843E-730C-4120-8DD6-7933E839B3AB}" dt="2026-03-06T17:01:08.912" v="181" actId="14100"/>
          <ac:spMkLst>
            <pc:docMk/>
            <pc:sldMk cId="928878856" sldId="261"/>
            <ac:spMk id="16" creationId="{A117AEE4-B527-BC69-291F-6BEFC9852ED6}"/>
          </ac:spMkLst>
        </pc:spChg>
        <pc:spChg chg="add mod">
          <ac:chgData name="mansour farhat" userId="bed7c5799dc45719" providerId="LiveId" clId="{1E7C843E-730C-4120-8DD6-7933E839B3AB}" dt="2026-03-06T17:01:15.283" v="183" actId="1076"/>
          <ac:spMkLst>
            <pc:docMk/>
            <pc:sldMk cId="928878856" sldId="261"/>
            <ac:spMk id="17" creationId="{B10A96F5-DD30-A06A-A562-3BB390AB931C}"/>
          </ac:spMkLst>
        </pc:spChg>
        <pc:spChg chg="add mod">
          <ac:chgData name="mansour farhat" userId="bed7c5799dc45719" providerId="LiveId" clId="{1E7C843E-730C-4120-8DD6-7933E839B3AB}" dt="2026-03-06T17:01:19.873" v="185" actId="1076"/>
          <ac:spMkLst>
            <pc:docMk/>
            <pc:sldMk cId="928878856" sldId="261"/>
            <ac:spMk id="18" creationId="{79A44A28-4565-B499-B7A3-83ADFDD31B1F}"/>
          </ac:spMkLst>
        </pc:spChg>
        <pc:spChg chg="add mod">
          <ac:chgData name="mansour farhat" userId="bed7c5799dc45719" providerId="LiveId" clId="{1E7C843E-730C-4120-8DD6-7933E839B3AB}" dt="2026-03-06T17:01:33.839" v="188" actId="1076"/>
          <ac:spMkLst>
            <pc:docMk/>
            <pc:sldMk cId="928878856" sldId="261"/>
            <ac:spMk id="19" creationId="{469878F0-7C1F-5159-28FF-0490A5260276}"/>
          </ac:spMkLst>
        </pc:spChg>
        <pc:spChg chg="add mod">
          <ac:chgData name="mansour farhat" userId="bed7c5799dc45719" providerId="LiveId" clId="{1E7C843E-730C-4120-8DD6-7933E839B3AB}" dt="2026-03-06T17:02:10.600" v="197" actId="1076"/>
          <ac:spMkLst>
            <pc:docMk/>
            <pc:sldMk cId="928878856" sldId="261"/>
            <ac:spMk id="20" creationId="{1A13BAE5-9B24-75C5-1DC8-CC46F55FA44E}"/>
          </ac:spMkLst>
        </pc:spChg>
        <pc:spChg chg="add mod">
          <ac:chgData name="mansour farhat" userId="bed7c5799dc45719" providerId="LiveId" clId="{1E7C843E-730C-4120-8DD6-7933E839B3AB}" dt="2026-03-06T17:02:24.741" v="208" actId="20577"/>
          <ac:spMkLst>
            <pc:docMk/>
            <pc:sldMk cId="928878856" sldId="261"/>
            <ac:spMk id="21" creationId="{B57BAA9C-2974-C176-28FA-9BCFFA8CB779}"/>
          </ac:spMkLst>
        </pc:spChg>
        <pc:picChg chg="del">
          <ac:chgData name="mansour farhat" userId="bed7c5799dc45719" providerId="LiveId" clId="{1E7C843E-730C-4120-8DD6-7933E839B3AB}" dt="2026-03-06T16:58:38.288" v="139" actId="478"/>
          <ac:picMkLst>
            <pc:docMk/>
            <pc:sldMk cId="928878856" sldId="261"/>
            <ac:picMk id="7" creationId="{0E5911A4-B885-19BA-D72D-B6E85A5DACB1}"/>
          </ac:picMkLst>
        </pc:picChg>
        <pc:picChg chg="add mod">
          <ac:chgData name="mansour farhat" userId="bed7c5799dc45719" providerId="LiveId" clId="{1E7C843E-730C-4120-8DD6-7933E839B3AB}" dt="2026-03-06T14:58:40.250" v="4"/>
          <ac:picMkLst>
            <pc:docMk/>
            <pc:sldMk cId="928878856" sldId="261"/>
            <ac:picMk id="8" creationId="{76CB9EC0-84B0-15C1-85C5-04681B1C5AD8}"/>
          </ac:picMkLst>
        </pc:picChg>
        <pc:picChg chg="add mod">
          <ac:chgData name="mansour farhat" userId="bed7c5799dc45719" providerId="LiveId" clId="{1E7C843E-730C-4120-8DD6-7933E839B3AB}" dt="2026-03-06T17:01:27.362" v="186" actId="1076"/>
          <ac:picMkLst>
            <pc:docMk/>
            <pc:sldMk cId="928878856" sldId="261"/>
            <ac:picMk id="11" creationId="{71818AC9-4955-8008-CD07-F14E516D8E88}"/>
          </ac:picMkLst>
        </pc:picChg>
      </pc:sldChg>
      <pc:sldChg chg="addSp delSp modSp new mod setBg modAnim">
        <pc:chgData name="mansour farhat" userId="bed7c5799dc45719" providerId="LiveId" clId="{1E7C843E-730C-4120-8DD6-7933E839B3AB}" dt="2026-03-06T15:53:30.134" v="98" actId="1076"/>
        <pc:sldMkLst>
          <pc:docMk/>
          <pc:sldMk cId="1088983085" sldId="262"/>
        </pc:sldMkLst>
        <pc:spChg chg="mod">
          <ac:chgData name="mansour farhat" userId="bed7c5799dc45719" providerId="LiveId" clId="{1E7C843E-730C-4120-8DD6-7933E839B3AB}" dt="2026-03-06T15:03:45.742" v="71" actId="26606"/>
          <ac:spMkLst>
            <pc:docMk/>
            <pc:sldMk cId="1088983085" sldId="262"/>
            <ac:spMk id="2" creationId="{706DCE01-890F-1902-C8F9-CE108AC8DBF3}"/>
          </ac:spMkLst>
        </pc:spChg>
        <pc:spChg chg="del">
          <ac:chgData name="mansour farhat" userId="bed7c5799dc45719" providerId="LiveId" clId="{1E7C843E-730C-4120-8DD6-7933E839B3AB}" dt="2026-03-06T15:03:29.080" v="67" actId="478"/>
          <ac:spMkLst>
            <pc:docMk/>
            <pc:sldMk cId="1088983085" sldId="262"/>
            <ac:spMk id="3" creationId="{540B29FD-EE3E-E32F-0E50-2BD3320C1D24}"/>
          </ac:spMkLst>
        </pc:spChg>
        <pc:spChg chg="add mod">
          <ac:chgData name="mansour farhat" userId="bed7c5799dc45719" providerId="LiveId" clId="{1E7C843E-730C-4120-8DD6-7933E839B3AB}" dt="2026-03-06T15:53:30.134" v="98" actId="1076"/>
          <ac:spMkLst>
            <pc:docMk/>
            <pc:sldMk cId="1088983085" sldId="262"/>
            <ac:spMk id="5" creationId="{A3CBE3D5-DBBC-4B2A-A978-FB5663B49202}"/>
          </ac:spMkLst>
        </pc:spChg>
        <pc:spChg chg="add mod">
          <ac:chgData name="mansour farhat" userId="bed7c5799dc45719" providerId="LiveId" clId="{1E7C843E-730C-4120-8DD6-7933E839B3AB}" dt="2026-03-06T15:06:47.241" v="86" actId="20577"/>
          <ac:spMkLst>
            <pc:docMk/>
            <pc:sldMk cId="1088983085" sldId="262"/>
            <ac:spMk id="8" creationId="{EF4F7D7A-8C95-CD15-D6C6-F454AA10B46C}"/>
          </ac:spMkLst>
        </pc:spChg>
        <pc:spChg chg="add del">
          <ac:chgData name="mansour farhat" userId="bed7c5799dc45719" providerId="LiveId" clId="{1E7C843E-730C-4120-8DD6-7933E839B3AB}" dt="2026-03-06T15:03:45.742" v="71" actId="26606"/>
          <ac:spMkLst>
            <pc:docMk/>
            <pc:sldMk cId="1088983085" sldId="262"/>
            <ac:spMk id="11" creationId="{B6FACB3C-9069-4791-BC5C-0DB7CD19B853}"/>
          </ac:spMkLst>
        </pc:spChg>
        <pc:spChg chg="add del">
          <ac:chgData name="mansour farhat" userId="bed7c5799dc45719" providerId="LiveId" clId="{1E7C843E-730C-4120-8DD6-7933E839B3AB}" dt="2026-03-06T15:03:45.742" v="71" actId="26606"/>
          <ac:spMkLst>
            <pc:docMk/>
            <pc:sldMk cId="1088983085" sldId="262"/>
            <ac:spMk id="13" creationId="{71F2038E-D777-4B76-81DD-DD13EE91B9DD}"/>
          </ac:spMkLst>
        </pc:spChg>
        <pc:grpChg chg="add del">
          <ac:chgData name="mansour farhat" userId="bed7c5799dc45719" providerId="LiveId" clId="{1E7C843E-730C-4120-8DD6-7933E839B3AB}" dt="2026-03-06T15:03:45.742" v="71" actId="26606"/>
          <ac:grpSpMkLst>
            <pc:docMk/>
            <pc:sldMk cId="1088983085" sldId="262"/>
            <ac:grpSpMk id="15" creationId="{DD354807-230F-4402-B1B9-F733A8F1F190}"/>
          </ac:grpSpMkLst>
        </pc:grpChg>
        <pc:picChg chg="add mod ord">
          <ac:chgData name="mansour farhat" userId="bed7c5799dc45719" providerId="LiveId" clId="{1E7C843E-730C-4120-8DD6-7933E839B3AB}" dt="2026-03-06T15:03:45.742" v="71" actId="26606"/>
          <ac:picMkLst>
            <pc:docMk/>
            <pc:sldMk cId="1088983085" sldId="262"/>
            <ac:picMk id="4" creationId="{D8CAFE11-8B54-38FA-8A6F-05464FE2FE5C}"/>
          </ac:picMkLst>
        </pc:picChg>
        <pc:picChg chg="add mod">
          <ac:chgData name="mansour farhat" userId="bed7c5799dc45719" providerId="LiveId" clId="{1E7C843E-730C-4120-8DD6-7933E839B3AB}" dt="2026-03-06T15:03:47.622" v="72" actId="1076"/>
          <ac:picMkLst>
            <pc:docMk/>
            <pc:sldMk cId="1088983085" sldId="262"/>
            <ac:picMk id="6" creationId="{F4404126-2EA6-85B1-7BB8-AB43D260292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2CE78-2A35-FA2D-3019-63DB592939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A2A521-816B-62B6-E665-D02EE2BA08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3CAD4-E016-4041-92B4-75D1F1855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8E46A-5712-0EC7-5CD9-F38EC3D7B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77F21B-1FE4-BF33-B199-8AAE8A318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71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A5737-741C-32C1-6680-FCD075909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71582-9527-1F8C-F0E8-B55ACA9D8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B517C-6F44-5398-AFAC-CF91324B9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3847B-F97D-D487-DD63-A41066E0B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977F6E-D764-A5A2-6BE3-C6E0CA6D0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77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12B16-0CA7-F465-A54A-662993BFB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1789A-05BF-20E0-881F-13CC9ADCA7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A4BCE-0A04-DA1B-0202-0113F8272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8B8F7F-2279-CF5C-EC9D-204391F34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1A518-6BC7-C258-99A8-DFFC967CF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779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6419F-925C-0DBD-C6E1-ACF385DB2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C46CC3-274A-702D-1A5A-FDEEF518B3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F8B58C-A417-A882-7600-6593536F55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92AE3C-2D7D-83D4-10B3-466E1A26E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F745F0-6085-F95A-3401-02D25E3BD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82792E-9AAC-2695-F344-F512AA241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828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B477F-B806-590E-4A68-CF80BE1E7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5EFDF0-6D1A-E4B3-3547-DCA2BBF7EC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53A265-A7BF-B465-50C4-489305F11A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096AC5-2F75-DE9C-8907-D9D45A89D4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02BFE9-9066-D114-7E7C-CC706111F6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E37D8E-FB6A-756A-8BEB-8A2EAC7A4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FB23F6-3928-5614-1AC7-5B4ECF9DB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8FF83F-3CDC-A544-DBAD-8AE668009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795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C1CF9-7147-CA93-B0AA-63DABE902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A75E77-E9D6-95F7-8D01-E0F99B791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91D439-95BB-B30C-6348-03AC840DB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9F55B0-5A47-A12B-594F-D1258474A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688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BEB410-AC88-8E2E-6977-0E66C3A78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4FD6E7-C23A-D9B5-1170-CAA51F584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2A638-358F-D623-BFA7-0B600712A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712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DADED-4AE2-2FA1-7D11-5029BC2C3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69E18-8983-CB5B-B113-A250D0046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1544F-63AD-86A6-2D90-80FBA01694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DABE92-BC55-86E4-341C-5044EE91B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B1011E-776D-E53E-270C-4D5A04CBC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852C72-77A7-3442-CE60-162A1CEEE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853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D8C87-E326-AB55-DE08-6DE553472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2C6835-37C8-9661-0EB7-9920C1F22C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B49349-B489-436C-B7D1-DDAFBDBFF5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63646B-F6A7-968E-28BD-921A6EA2D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35A1B9-16C5-E868-6BC2-FBB8CDBFB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0222BD-1CB0-971B-B220-3992E0920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520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27CB6-589E-A074-8534-61EE509D0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702DE7-79FD-2925-3E1E-A0D771A98D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79AC5C-212B-C8E1-9AEE-2D7C7A24B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971E2-A125-804E-43F8-146AF7E5C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E21DB-CA9C-0955-8A90-4F99BE86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096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809F9-B0DF-46C7-9F4D-D6CF3BBB02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DFC4C9-60EA-1188-6B27-4FDE2B006A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42168-C2D3-1544-A40E-9CE722F09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546A0-0B6C-0DC4-B9B2-335B8AF73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F1A0F-6CC7-E1B3-77F2-46F4E8BD6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728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97394A-497F-B55E-FB27-911C98FCC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195D1D-BCBC-A1B9-57E7-18594B5F0D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CDE36-BEEB-5736-EE04-3AC5BB8CDB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8AD46A-9D32-454B-8F84-5F74496DD307}" type="datetimeFigureOut">
              <a:rPr lang="en-US" smtClean="0"/>
              <a:t>3/6/2026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84B1F5-A379-76EE-BE07-DA17B989BE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9A09C8-B2D7-F5FD-3AD7-130BD500F3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605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 txBox="1">
            <a:spLocks/>
          </p:cNvSpPr>
          <p:nvPr/>
        </p:nvSpPr>
        <p:spPr>
          <a:xfrm>
            <a:off x="512670" y="1190659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highlight>
                  <a:srgbClr val="FFFF00"/>
                </a:highlight>
              </a:rPr>
              <a:t>Taxpayer 1:  22 years old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507139" y="1797181"/>
            <a:ext cx="5157787" cy="531573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Wages: 65,000</a:t>
            </a:r>
          </a:p>
          <a:p>
            <a:r>
              <a:rPr lang="en-US" dirty="0"/>
              <a:t>Interest: 100</a:t>
            </a:r>
          </a:p>
          <a:p>
            <a:r>
              <a:rPr lang="en-US" dirty="0"/>
              <a:t>Total income of 65,100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Taxable income = 65,100 – SD (16,100) =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49,000 Taxable income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Work at a CPA firm!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7" name="Text Placeholder 6"/>
          <p:cNvSpPr txBox="1">
            <a:spLocks/>
          </p:cNvSpPr>
          <p:nvPr/>
        </p:nvSpPr>
        <p:spPr>
          <a:xfrm>
            <a:off x="6096000" y="1141471"/>
            <a:ext cx="5183188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highlight>
                  <a:srgbClr val="FFFF00"/>
                </a:highlight>
              </a:rPr>
              <a:t>Taxpayer 2: 35 years old</a:t>
            </a:r>
          </a:p>
        </p:txBody>
      </p:sp>
      <p:sp>
        <p:nvSpPr>
          <p:cNvPr id="8" name="Content Placeholder 7"/>
          <p:cNvSpPr txBox="1">
            <a:spLocks/>
          </p:cNvSpPr>
          <p:nvPr/>
        </p:nvSpPr>
        <p:spPr>
          <a:xfrm>
            <a:off x="6153665" y="1675486"/>
            <a:ext cx="5625513" cy="531573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Wages:  100,000</a:t>
            </a:r>
          </a:p>
          <a:p>
            <a:r>
              <a:rPr lang="en-US" dirty="0"/>
              <a:t>Municipal interest: 10,000</a:t>
            </a:r>
          </a:p>
          <a:p>
            <a:r>
              <a:rPr lang="en-US" dirty="0"/>
              <a:t>Tax and interest deductions on schedule A</a:t>
            </a:r>
          </a:p>
          <a:p>
            <a:r>
              <a:rPr lang="en-US" dirty="0"/>
              <a:t>Gives to Charity </a:t>
            </a:r>
          </a:p>
          <a:p>
            <a:r>
              <a:rPr lang="en-US" dirty="0"/>
              <a:t>Owns 2 rental homes </a:t>
            </a:r>
          </a:p>
          <a:p>
            <a:pPr lvl="1"/>
            <a:r>
              <a:rPr lang="en-US" dirty="0"/>
              <a:t>25,000 Mom and pop deduction</a:t>
            </a:r>
          </a:p>
          <a:p>
            <a:r>
              <a:rPr lang="en-US" dirty="0"/>
              <a:t>Started a business and incurred losses: (10,000)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Taxable income = 34,000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A435F9-43EA-CA42-B3C0-26501BA5E479}"/>
              </a:ext>
            </a:extLst>
          </p:cNvPr>
          <p:cNvSpPr txBox="1"/>
          <p:nvPr/>
        </p:nvSpPr>
        <p:spPr>
          <a:xfrm>
            <a:off x="1040082" y="62760"/>
            <a:ext cx="956956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What is Alternative Minimum Tax (AMT) </a:t>
            </a:r>
          </a:p>
          <a:p>
            <a:pPr algn="ctr"/>
            <a:r>
              <a:rPr lang="en-US" sz="2800" dirty="0"/>
              <a:t>and Purpose of AMT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488C67C-296B-6EBD-1170-2319C5B5D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B5DCAC3-FBBE-89CE-2C07-66C071134A32}"/>
              </a:ext>
            </a:extLst>
          </p:cNvPr>
          <p:cNvSpPr txBox="1"/>
          <p:nvPr/>
        </p:nvSpPr>
        <p:spPr>
          <a:xfrm>
            <a:off x="96188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</p:spTree>
    <p:extLst>
      <p:ext uri="{BB962C8B-B14F-4D97-AF65-F5344CB8AC3E}">
        <p14:creationId xmlns:p14="http://schemas.microsoft.com/office/powerpoint/2010/main" val="44665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>
            <a:extLst>
              <a:ext uri="{FF2B5EF4-FFF2-40B4-BE49-F238E27FC236}">
                <a16:creationId xmlns:a16="http://schemas.microsoft.com/office/drawing/2014/main" id="{344B0DD2-7F35-E30B-741B-A730A6237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252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Purpose of AMT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4E360884-E530-2E20-E0CE-0F9BB06F6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085" y="1014286"/>
            <a:ext cx="9453993" cy="5381419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b="1" dirty="0"/>
              <a:t>Provide equitable distribution for tax burden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b="1" dirty="0"/>
              <a:t>Raising the tax without raising the tax rate (politicians love it)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dirty="0"/>
              <a:t>George H. W. Bush’s famous line: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dirty="0"/>
              <a:t>“</a:t>
            </a:r>
            <a:r>
              <a:rPr lang="en-US" b="1" dirty="0"/>
              <a:t>Read my lips: no new taxes</a:t>
            </a:r>
            <a:r>
              <a:rPr lang="en-US" dirty="0"/>
              <a:t>”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* 2 tax returns</a:t>
            </a:r>
          </a:p>
          <a:p>
            <a:pPr marL="0" indent="0">
              <a:buNone/>
            </a:pPr>
            <a:endParaRPr lang="en-US" b="1" dirty="0"/>
          </a:p>
          <a:p>
            <a:endParaRPr lang="en-US" b="1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254F1EF-253C-2BFD-B89F-A7315515E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657" y="3990070"/>
            <a:ext cx="6642369" cy="22088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33E403E-01BC-0334-17A4-41A04A49E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C06F460-DC63-AC61-BADD-BE7DCDC8BB21}"/>
              </a:ext>
            </a:extLst>
          </p:cNvPr>
          <p:cNvSpPr txBox="1"/>
          <p:nvPr/>
        </p:nvSpPr>
        <p:spPr>
          <a:xfrm>
            <a:off x="90437" y="633842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16BB41B-6855-CEC2-6932-3B79718D01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7078" y="913529"/>
            <a:ext cx="2148072" cy="285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31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B4129F9-640E-3B3C-B431-8F97A6829F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5811795"/>
              </p:ext>
            </p:extLst>
          </p:nvPr>
        </p:nvGraphicFramePr>
        <p:xfrm>
          <a:off x="150829" y="650302"/>
          <a:ext cx="8314560" cy="5572219"/>
        </p:xfrm>
        <a:graphic>
          <a:graphicData uri="http://schemas.openxmlformats.org/drawingml/2006/table">
            <a:tbl>
              <a:tblPr/>
              <a:tblGrid>
                <a:gridCol w="491398">
                  <a:extLst>
                    <a:ext uri="{9D8B030D-6E8A-4147-A177-3AD203B41FA5}">
                      <a16:colId xmlns:a16="http://schemas.microsoft.com/office/drawing/2014/main" val="2897528218"/>
                    </a:ext>
                  </a:extLst>
                </a:gridCol>
                <a:gridCol w="3639360">
                  <a:extLst>
                    <a:ext uri="{9D8B030D-6E8A-4147-A177-3AD203B41FA5}">
                      <a16:colId xmlns:a16="http://schemas.microsoft.com/office/drawing/2014/main" val="2407141261"/>
                    </a:ext>
                  </a:extLst>
                </a:gridCol>
                <a:gridCol w="2065380">
                  <a:extLst>
                    <a:ext uri="{9D8B030D-6E8A-4147-A177-3AD203B41FA5}">
                      <a16:colId xmlns:a16="http://schemas.microsoft.com/office/drawing/2014/main" val="406874881"/>
                    </a:ext>
                  </a:extLst>
                </a:gridCol>
                <a:gridCol w="2118422">
                  <a:extLst>
                    <a:ext uri="{9D8B030D-6E8A-4147-A177-3AD203B41FA5}">
                      <a16:colId xmlns:a16="http://schemas.microsoft.com/office/drawing/2014/main" val="1418612202"/>
                    </a:ext>
                  </a:extLst>
                </a:gridCol>
              </a:tblGrid>
              <a:tr h="5522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Step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Description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Operation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Notes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1919091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1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Regular taxable income (TI)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Starting point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From Form 1040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8144008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2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Plus: Standard deduction if taken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+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Add back if claimed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3615878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3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Plus/minus: AMT adjustment items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effectLst/>
                        </a:rPr>
                        <a:t>± adjustments</a:t>
                      </a:r>
                      <a:endParaRPr lang="en-US" sz="1050" dirty="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SALT, depreciation, ISO, etc.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6727155"/>
                  </a:ext>
                </a:extLst>
              </a:tr>
              <a:tr h="17849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4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Plus: Tax preference items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+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Private activity bonds, etc.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6395006"/>
                  </a:ext>
                </a:extLst>
              </a:tr>
              <a:tr h="3282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5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= AMTI before exemption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Subtotal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Alternative Minimum Taxable Income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0372327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6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Minus: AMT exemption amount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−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Subject to phase-out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1939030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- MFJ: $140,200 (2026)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Phase-out starts at $1,000,000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6127266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- Single/HOH: $90,100 (2026)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 dirty="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Phase-out starts at $500,000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200591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- Phase-out rate: </a:t>
                      </a:r>
                      <a:r>
                        <a:rPr lang="en-US" sz="1050" b="1" dirty="0">
                          <a:effectLst/>
                        </a:rPr>
                        <a:t>50%</a:t>
                      </a:r>
                      <a:endParaRPr lang="en-US" sz="1050" dirty="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Lose $0.50 per $1 over threshold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2562860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7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= AMT base (AMTI after exemption)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Subtotal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Amount subject to AMT rates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3958854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8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Multiplied by AMT tax rates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× 26% or 28%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Two-bracket system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298889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- 26% on first $244,500 (MFJ) / $122,250 (MFS)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8496953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- 28% on amounts above these thresholds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1131244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9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= Tentative AMT before credits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Subtotal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Preliminary AMT liability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5647347"/>
                  </a:ext>
                </a:extLst>
              </a:tr>
              <a:tr h="17849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10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Minus: Allowable credits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−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Foreign tax credit, etc.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2121801"/>
                  </a:ext>
                </a:extLst>
              </a:tr>
              <a:tr h="17849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11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= Tentative AMT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Subtotal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Final AMT calculation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9125501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12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Less: Regular tax liability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−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From regular tax calculation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3590756"/>
                  </a:ext>
                </a:extLst>
              </a:tr>
              <a:tr h="30639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effectLst/>
                        </a:rPr>
                        <a:t>13</a:t>
                      </a:r>
                      <a:endParaRPr lang="en-US" sz="1050" dirty="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= AMT owed (pay if positive)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FINAL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Additional tax beyond regular tax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615057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929BB10-1DA9-3A19-3C6C-D7751FF5B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3082" y="1192517"/>
            <a:ext cx="3368089" cy="44729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3BCD10-3494-5165-8035-4E30EC49DF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89B007D-7B9B-430B-7D33-5BFA2F58308B}"/>
              </a:ext>
            </a:extLst>
          </p:cNvPr>
          <p:cNvSpPr txBox="1"/>
          <p:nvPr/>
        </p:nvSpPr>
        <p:spPr>
          <a:xfrm>
            <a:off x="-35555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C4F2C1-ECFA-DBC2-3A18-36A8D020D606}"/>
              </a:ext>
            </a:extLst>
          </p:cNvPr>
          <p:cNvSpPr/>
          <p:nvPr/>
        </p:nvSpPr>
        <p:spPr>
          <a:xfrm>
            <a:off x="107044" y="1524000"/>
            <a:ext cx="8402129" cy="2702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4E52A5-DCC3-A739-D004-64E700535CC3}"/>
              </a:ext>
            </a:extLst>
          </p:cNvPr>
          <p:cNvSpPr/>
          <p:nvPr/>
        </p:nvSpPr>
        <p:spPr>
          <a:xfrm>
            <a:off x="107044" y="1794294"/>
            <a:ext cx="8402129" cy="2702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7F6555-4F59-156D-66B5-B677EFE388F6}"/>
              </a:ext>
            </a:extLst>
          </p:cNvPr>
          <p:cNvSpPr/>
          <p:nvPr/>
        </p:nvSpPr>
        <p:spPr>
          <a:xfrm>
            <a:off x="107044" y="2049394"/>
            <a:ext cx="8402129" cy="2702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7AA97D-69EE-5F3F-BF34-D356572B1444}"/>
              </a:ext>
            </a:extLst>
          </p:cNvPr>
          <p:cNvSpPr/>
          <p:nvPr/>
        </p:nvSpPr>
        <p:spPr>
          <a:xfrm>
            <a:off x="107044" y="2304494"/>
            <a:ext cx="8402129" cy="2702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1F3C94-0081-3360-70E9-ABA584972F94}"/>
              </a:ext>
            </a:extLst>
          </p:cNvPr>
          <p:cNvSpPr/>
          <p:nvPr/>
        </p:nvSpPr>
        <p:spPr>
          <a:xfrm>
            <a:off x="107043" y="2559594"/>
            <a:ext cx="8402129" cy="2702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FCC777F-93D2-81F7-7719-676413DC1D58}"/>
              </a:ext>
            </a:extLst>
          </p:cNvPr>
          <p:cNvSpPr/>
          <p:nvPr/>
        </p:nvSpPr>
        <p:spPr>
          <a:xfrm>
            <a:off x="107043" y="2814694"/>
            <a:ext cx="8402129" cy="2702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DE73E4-B041-53E6-F484-9683F687A04D}"/>
              </a:ext>
            </a:extLst>
          </p:cNvPr>
          <p:cNvSpPr/>
          <p:nvPr/>
        </p:nvSpPr>
        <p:spPr>
          <a:xfrm>
            <a:off x="107042" y="3092766"/>
            <a:ext cx="8402129" cy="2702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64450C-F69D-90E0-9315-A4B5B0C78F4C}"/>
              </a:ext>
            </a:extLst>
          </p:cNvPr>
          <p:cNvSpPr/>
          <p:nvPr/>
        </p:nvSpPr>
        <p:spPr>
          <a:xfrm>
            <a:off x="104940" y="3363142"/>
            <a:ext cx="8402129" cy="2702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245912-4D3A-353E-09B7-6549770D632F}"/>
              </a:ext>
            </a:extLst>
          </p:cNvPr>
          <p:cNvSpPr/>
          <p:nvPr/>
        </p:nvSpPr>
        <p:spPr>
          <a:xfrm>
            <a:off x="104940" y="3641214"/>
            <a:ext cx="8402129" cy="2702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72FA29C-2B6B-B771-1487-3F9EFD194924}"/>
              </a:ext>
            </a:extLst>
          </p:cNvPr>
          <p:cNvSpPr/>
          <p:nvPr/>
        </p:nvSpPr>
        <p:spPr>
          <a:xfrm>
            <a:off x="104940" y="3894723"/>
            <a:ext cx="8402129" cy="2702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C5136D-13E6-17D7-E84E-2A3D80406AF8}"/>
              </a:ext>
            </a:extLst>
          </p:cNvPr>
          <p:cNvSpPr/>
          <p:nvPr/>
        </p:nvSpPr>
        <p:spPr>
          <a:xfrm>
            <a:off x="104940" y="4175282"/>
            <a:ext cx="8402129" cy="2702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B708135-F270-3E27-B52C-E5B8B2C8258D}"/>
              </a:ext>
            </a:extLst>
          </p:cNvPr>
          <p:cNvSpPr/>
          <p:nvPr/>
        </p:nvSpPr>
        <p:spPr>
          <a:xfrm>
            <a:off x="104939" y="4459172"/>
            <a:ext cx="8402129" cy="2702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F5C7EC4-626D-1C19-79C5-4DD5E43C8722}"/>
              </a:ext>
            </a:extLst>
          </p:cNvPr>
          <p:cNvSpPr/>
          <p:nvPr/>
        </p:nvSpPr>
        <p:spPr>
          <a:xfrm>
            <a:off x="104939" y="4750654"/>
            <a:ext cx="8402129" cy="2702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24DC5EB-6CF0-D26A-CF63-2C531BF82150}"/>
              </a:ext>
            </a:extLst>
          </p:cNvPr>
          <p:cNvSpPr/>
          <p:nvPr/>
        </p:nvSpPr>
        <p:spPr>
          <a:xfrm>
            <a:off x="104939" y="5028808"/>
            <a:ext cx="8402129" cy="2702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C757091-C87E-B186-641B-5D424959D08F}"/>
              </a:ext>
            </a:extLst>
          </p:cNvPr>
          <p:cNvSpPr/>
          <p:nvPr/>
        </p:nvSpPr>
        <p:spPr>
          <a:xfrm>
            <a:off x="104939" y="5299102"/>
            <a:ext cx="8402129" cy="2702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598FF15-B520-A8AE-C7F1-C46FB366D43C}"/>
              </a:ext>
            </a:extLst>
          </p:cNvPr>
          <p:cNvSpPr/>
          <p:nvPr/>
        </p:nvSpPr>
        <p:spPr>
          <a:xfrm>
            <a:off x="104938" y="5577174"/>
            <a:ext cx="8402129" cy="2702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05E9606-F8B8-F7A1-3594-8286CD981000}"/>
              </a:ext>
            </a:extLst>
          </p:cNvPr>
          <p:cNvSpPr/>
          <p:nvPr/>
        </p:nvSpPr>
        <p:spPr>
          <a:xfrm>
            <a:off x="104938" y="5839690"/>
            <a:ext cx="8402129" cy="2702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653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6CB9EC0-84B0-15C1-85C5-04681B1C5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511F3E6-B3A8-0C8D-AA2C-CE605B6C9DCA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1818AC9-4955-8008-CD07-F14E516D8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728" y="148318"/>
            <a:ext cx="8272803" cy="606329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080E3A8-9667-C5E7-8DEB-FA56347903E4}"/>
              </a:ext>
            </a:extLst>
          </p:cNvPr>
          <p:cNvSpPr/>
          <p:nvPr/>
        </p:nvSpPr>
        <p:spPr>
          <a:xfrm>
            <a:off x="8620585" y="1835106"/>
            <a:ext cx="922841" cy="2104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2BA7DF-C14E-03C8-8EEA-437C295FDF0B}"/>
              </a:ext>
            </a:extLst>
          </p:cNvPr>
          <p:cNvSpPr txBox="1"/>
          <p:nvPr/>
        </p:nvSpPr>
        <p:spPr>
          <a:xfrm>
            <a:off x="8620585" y="1755676"/>
            <a:ext cx="1236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210,225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EA7D57-C130-82A9-F9C7-718C19C0B9FC}"/>
              </a:ext>
            </a:extLst>
          </p:cNvPr>
          <p:cNvSpPr/>
          <p:nvPr/>
        </p:nvSpPr>
        <p:spPr>
          <a:xfrm>
            <a:off x="8753015" y="2236949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17AEE4-B527-BC69-291F-6BEFC9852ED6}"/>
              </a:ext>
            </a:extLst>
          </p:cNvPr>
          <p:cNvSpPr/>
          <p:nvPr/>
        </p:nvSpPr>
        <p:spPr>
          <a:xfrm>
            <a:off x="8734096" y="3634619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0A96F5-DD30-A06A-A562-3BB390AB931C}"/>
              </a:ext>
            </a:extLst>
          </p:cNvPr>
          <p:cNvSpPr/>
          <p:nvPr/>
        </p:nvSpPr>
        <p:spPr>
          <a:xfrm>
            <a:off x="8734096" y="3997258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9A44A28-4565-B499-B7A3-83ADFDD31B1F}"/>
              </a:ext>
            </a:extLst>
          </p:cNvPr>
          <p:cNvSpPr/>
          <p:nvPr/>
        </p:nvSpPr>
        <p:spPr>
          <a:xfrm>
            <a:off x="8824373" y="4188026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69878F0-7C1F-5159-28FF-0490A5260276}"/>
              </a:ext>
            </a:extLst>
          </p:cNvPr>
          <p:cNvSpPr/>
          <p:nvPr/>
        </p:nvSpPr>
        <p:spPr>
          <a:xfrm>
            <a:off x="8824372" y="5991688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A13BAE5-9B24-75C5-1DC8-CC46F55FA44E}"/>
              </a:ext>
            </a:extLst>
          </p:cNvPr>
          <p:cNvSpPr txBox="1"/>
          <p:nvPr/>
        </p:nvSpPr>
        <p:spPr>
          <a:xfrm>
            <a:off x="8620585" y="2111836"/>
            <a:ext cx="1444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40,000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57BAA9C-2974-C176-28FA-9BCFFA8CB779}"/>
              </a:ext>
            </a:extLst>
          </p:cNvPr>
          <p:cNvSpPr txBox="1"/>
          <p:nvPr/>
        </p:nvSpPr>
        <p:spPr>
          <a:xfrm>
            <a:off x="8569021" y="5892518"/>
            <a:ext cx="1444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250,225</a:t>
            </a:r>
          </a:p>
        </p:txBody>
      </p:sp>
    </p:spTree>
    <p:extLst>
      <p:ext uri="{BB962C8B-B14F-4D97-AF65-F5344CB8AC3E}">
        <p14:creationId xmlns:p14="http://schemas.microsoft.com/office/powerpoint/2010/main" val="928878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DCE01-890F-1902-C8F9-CE108AC8D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208" y="18255"/>
            <a:ext cx="10515600" cy="1325563"/>
          </a:xfrm>
        </p:spPr>
        <p:txBody>
          <a:bodyPr/>
          <a:lstStyle/>
          <a:p>
            <a:pPr algn="ctr"/>
            <a:r>
              <a:rPr lang="en-US"/>
              <a:t>MCQ from farhatlecturs.com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CAFE11-8B54-38FA-8A6F-05464FE2F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CBE3D5-DBBC-4B2A-A978-FB5663B49202}"/>
              </a:ext>
            </a:extLst>
          </p:cNvPr>
          <p:cNvSpPr txBox="1"/>
          <p:nvPr/>
        </p:nvSpPr>
        <p:spPr>
          <a:xfrm>
            <a:off x="90965" y="6324219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404126-2EA6-85B1-7BB8-AB43D2602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2174" y="1533072"/>
            <a:ext cx="3294992" cy="37918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4F7D7A-8C95-CD15-D6C6-F454AA10B46C}"/>
              </a:ext>
            </a:extLst>
          </p:cNvPr>
          <p:cNvSpPr txBox="1"/>
          <p:nvPr/>
        </p:nvSpPr>
        <p:spPr>
          <a:xfrm>
            <a:off x="391063" y="1403050"/>
            <a:ext cx="7976559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primary purpose of the </a:t>
            </a:r>
            <a:r>
              <a:rPr lang="en-US" b="1" dirty="0"/>
              <a:t>Alternative Minimum Tax (AMT)</a:t>
            </a:r>
            <a:r>
              <a:rPr lang="en-US" dirty="0"/>
              <a:t> system is to:</a:t>
            </a:r>
          </a:p>
          <a:p>
            <a:r>
              <a:rPr lang="en-US" dirty="0"/>
              <a:t>A. Provide an additional deduction for taxpayers with high income</a:t>
            </a:r>
            <a:br>
              <a:rPr lang="en-US" dirty="0"/>
            </a:br>
            <a:r>
              <a:rPr lang="en-US" dirty="0"/>
              <a:t>B. Ensure that taxpayers who claim significant deductions and preferences pay at least a minimum level of tax</a:t>
            </a:r>
            <a:br>
              <a:rPr lang="en-US" dirty="0"/>
            </a:br>
            <a:r>
              <a:rPr lang="en-US" dirty="0"/>
              <a:t>C. Replace the regular income tax for high-income taxpayers</a:t>
            </a:r>
            <a:br>
              <a:rPr lang="en-US" dirty="0"/>
            </a:br>
            <a:r>
              <a:rPr lang="en-US" dirty="0"/>
              <a:t>D. Reduce the tax burden on individuals with large capital gains</a:t>
            </a:r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A. Incorrect.</a:t>
            </a:r>
            <a:r>
              <a:rPr lang="en-US" dirty="0"/>
              <a:t> AMT does not provide additional deductions; in fact, it often disallows certain deductions permitted under the regular tax system.</a:t>
            </a:r>
          </a:p>
          <a:p>
            <a:r>
              <a:rPr lang="en-US" b="1" dirty="0"/>
              <a:t>B. Correct.</a:t>
            </a:r>
            <a:r>
              <a:rPr lang="en-US" dirty="0"/>
              <a:t> The AMT system was designed to ensure that taxpayers who benefit from numerous deductions, exclusions, or preferential tax treatments still pay a minimum amount of tax.</a:t>
            </a:r>
          </a:p>
          <a:p>
            <a:r>
              <a:rPr lang="en-US" b="1" dirty="0"/>
              <a:t>C. Incorrect.</a:t>
            </a:r>
            <a:r>
              <a:rPr lang="en-US" dirty="0"/>
              <a:t> AMT does not replace the regular tax system. Instead, taxpayers compute both regular tax and AMT and pay the higher of the two.</a:t>
            </a:r>
          </a:p>
          <a:p>
            <a:r>
              <a:rPr lang="en-US" b="1" dirty="0"/>
              <a:t>D. Incorrect.</a:t>
            </a:r>
            <a:r>
              <a:rPr lang="en-US" dirty="0"/>
              <a:t> AMT does not reduce taxes related to capital gains; its objective is to limit the benefit of certain deductions and preferences.</a:t>
            </a:r>
          </a:p>
        </p:txBody>
      </p:sp>
    </p:spTree>
    <p:extLst>
      <p:ext uri="{BB962C8B-B14F-4D97-AF65-F5344CB8AC3E}">
        <p14:creationId xmlns:p14="http://schemas.microsoft.com/office/powerpoint/2010/main" val="1088983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757</Words>
  <Application>Microsoft Office PowerPoint</Application>
  <PresentationFormat>Widescreen</PresentationFormat>
  <Paragraphs>110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Wingdings</vt:lpstr>
      <vt:lpstr>Office Theme</vt:lpstr>
      <vt:lpstr>PowerPoint Presentation</vt:lpstr>
      <vt:lpstr>Purpose of AMT </vt:lpstr>
      <vt:lpstr>PowerPoint Presentation</vt:lpstr>
      <vt:lpstr>PowerPoint Presentation</vt:lpstr>
      <vt:lpstr>MCQ from farhatlecturs.com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1</cp:revision>
  <dcterms:created xsi:type="dcterms:W3CDTF">2026-03-06T14:40:56Z</dcterms:created>
  <dcterms:modified xsi:type="dcterms:W3CDTF">2026-03-06T17:02:28Z</dcterms:modified>
</cp:coreProperties>
</file>