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59" r:id="rId5"/>
    <p:sldId id="268" r:id="rId6"/>
    <p:sldId id="260" r:id="rId7"/>
    <p:sldId id="262" r:id="rId8"/>
    <p:sldId id="266" r:id="rId9"/>
    <p:sldId id="277" r:id="rId10"/>
    <p:sldId id="276" r:id="rId11"/>
    <p:sldId id="278" r:id="rId12"/>
    <p:sldId id="263" r:id="rId13"/>
    <p:sldId id="264" r:id="rId14"/>
    <p:sldId id="271" r:id="rId15"/>
    <p:sldId id="265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2B7B67-87BC-44F0-88BA-DBB6D1D9E9F6}" v="275" dt="2022-11-29T02:24:42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7" y="2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B52B7B67-87BC-44F0-88BA-DBB6D1D9E9F6}"/>
    <pc:docChg chg="custSel addSld delSld modSld sldOrd">
      <pc:chgData name="mansour farhat" userId="bed7c5799dc45719" providerId="LiveId" clId="{B52B7B67-87BC-44F0-88BA-DBB6D1D9E9F6}" dt="2022-11-29T14:42:24.651" v="525" actId="20577"/>
      <pc:docMkLst>
        <pc:docMk/>
      </pc:docMkLst>
      <pc:sldChg chg="del">
        <pc:chgData name="mansour farhat" userId="bed7c5799dc45719" providerId="LiveId" clId="{B52B7B67-87BC-44F0-88BA-DBB6D1D9E9F6}" dt="2022-11-26T01:34:04.465" v="21" actId="47"/>
        <pc:sldMkLst>
          <pc:docMk/>
          <pc:sldMk cId="1614372555" sldId="256"/>
        </pc:sldMkLst>
      </pc:sldChg>
      <pc:sldChg chg="addSp modSp mod modAnim">
        <pc:chgData name="mansour farhat" userId="bed7c5799dc45719" providerId="LiveId" clId="{B52B7B67-87BC-44F0-88BA-DBB6D1D9E9F6}" dt="2022-11-28T02:36:10.940" v="264"/>
        <pc:sldMkLst>
          <pc:docMk/>
          <pc:sldMk cId="471801371" sldId="257"/>
        </pc:sldMkLst>
        <pc:spChg chg="mod">
          <ac:chgData name="mansour farhat" userId="bed7c5799dc45719" providerId="LiveId" clId="{B52B7B67-87BC-44F0-88BA-DBB6D1D9E9F6}" dt="2022-11-28T02:18:35.638" v="88" actId="20577"/>
          <ac:spMkLst>
            <pc:docMk/>
            <pc:sldMk cId="471801371" sldId="257"/>
            <ac:spMk id="3" creationId="{41FC6024-7F24-C37A-1F9C-E0DE620D8B15}"/>
          </ac:spMkLst>
        </pc:spChg>
        <pc:spChg chg="add mod">
          <ac:chgData name="mansour farhat" userId="bed7c5799dc45719" providerId="LiveId" clId="{B52B7B67-87BC-44F0-88BA-DBB6D1D9E9F6}" dt="2022-11-26T01:33:24.727" v="6"/>
          <ac:spMkLst>
            <pc:docMk/>
            <pc:sldMk cId="471801371" sldId="257"/>
            <ac:spMk id="4" creationId="{25D67D91-0F14-F508-4854-00F18F0C16ED}"/>
          </ac:spMkLst>
        </pc:spChg>
      </pc:sldChg>
      <pc:sldChg chg="addSp modSp mod modAnim">
        <pc:chgData name="mansour farhat" userId="bed7c5799dc45719" providerId="LiveId" clId="{B52B7B67-87BC-44F0-88BA-DBB6D1D9E9F6}" dt="2022-11-28T02:19:18.156" v="95"/>
        <pc:sldMkLst>
          <pc:docMk/>
          <pc:sldMk cId="704802840" sldId="258"/>
        </pc:sldMkLst>
        <pc:spChg chg="mod">
          <ac:chgData name="mansour farhat" userId="bed7c5799dc45719" providerId="LiveId" clId="{B52B7B67-87BC-44F0-88BA-DBB6D1D9E9F6}" dt="2022-11-28T02:19:03.916" v="91" actId="12"/>
          <ac:spMkLst>
            <pc:docMk/>
            <pc:sldMk cId="704802840" sldId="258"/>
            <ac:spMk id="3" creationId="{E638E513-590D-8EB4-0E05-4E1FB3B993E9}"/>
          </ac:spMkLst>
        </pc:spChg>
        <pc:spChg chg="add mod">
          <ac:chgData name="mansour farhat" userId="bed7c5799dc45719" providerId="LiveId" clId="{B52B7B67-87BC-44F0-88BA-DBB6D1D9E9F6}" dt="2022-11-26T01:33:27.276" v="7"/>
          <ac:spMkLst>
            <pc:docMk/>
            <pc:sldMk cId="704802840" sldId="258"/>
            <ac:spMk id="6" creationId="{EA94B147-B0A0-3628-D9C8-1D93FF299507}"/>
          </ac:spMkLst>
        </pc:spChg>
      </pc:sldChg>
      <pc:sldChg chg="addSp modSp modAnim">
        <pc:chgData name="mansour farhat" userId="bed7c5799dc45719" providerId="LiveId" clId="{B52B7B67-87BC-44F0-88BA-DBB6D1D9E9F6}" dt="2022-11-28T02:36:24.821" v="271" actId="6549"/>
        <pc:sldMkLst>
          <pc:docMk/>
          <pc:sldMk cId="1628997775" sldId="259"/>
        </pc:sldMkLst>
        <pc:spChg chg="mod">
          <ac:chgData name="mansour farhat" userId="bed7c5799dc45719" providerId="LiveId" clId="{B52B7B67-87BC-44F0-88BA-DBB6D1D9E9F6}" dt="2022-11-28T02:36:24.821" v="271" actId="6549"/>
          <ac:spMkLst>
            <pc:docMk/>
            <pc:sldMk cId="1628997775" sldId="259"/>
            <ac:spMk id="3" creationId="{E649200E-7A6B-1238-E81C-D170716D5D37}"/>
          </ac:spMkLst>
        </pc:spChg>
        <pc:spChg chg="add mod">
          <ac:chgData name="mansour farhat" userId="bed7c5799dc45719" providerId="LiveId" clId="{B52B7B67-87BC-44F0-88BA-DBB6D1D9E9F6}" dt="2022-11-26T01:33:31.996" v="9"/>
          <ac:spMkLst>
            <pc:docMk/>
            <pc:sldMk cId="1628997775" sldId="259"/>
            <ac:spMk id="4" creationId="{DDC0FA26-802C-9282-371D-17D54154BEF4}"/>
          </ac:spMkLst>
        </pc:spChg>
      </pc:sldChg>
      <pc:sldChg chg="addSp modSp modAnim">
        <pc:chgData name="mansour farhat" userId="bed7c5799dc45719" providerId="LiveId" clId="{B52B7B67-87BC-44F0-88BA-DBB6D1D9E9F6}" dt="2022-11-28T02:21:20.642" v="126"/>
        <pc:sldMkLst>
          <pc:docMk/>
          <pc:sldMk cId="1921154505" sldId="260"/>
        </pc:sldMkLst>
        <pc:spChg chg="add mod">
          <ac:chgData name="mansour farhat" userId="bed7c5799dc45719" providerId="LiveId" clId="{B52B7B67-87BC-44F0-88BA-DBB6D1D9E9F6}" dt="2022-11-26T01:33:34.725" v="10"/>
          <ac:spMkLst>
            <pc:docMk/>
            <pc:sldMk cId="1921154505" sldId="260"/>
            <ac:spMk id="4" creationId="{2B411B4A-E59E-7D4B-B100-60527A698590}"/>
          </ac:spMkLst>
        </pc:spChg>
      </pc:sldChg>
      <pc:sldChg chg="addSp modSp mod ord modAnim">
        <pc:chgData name="mansour farhat" userId="bed7c5799dc45719" providerId="LiveId" clId="{B52B7B67-87BC-44F0-88BA-DBB6D1D9E9F6}" dt="2022-11-29T02:16:45.754" v="488"/>
        <pc:sldMkLst>
          <pc:docMk/>
          <pc:sldMk cId="2677830652" sldId="262"/>
        </pc:sldMkLst>
        <pc:spChg chg="mod">
          <ac:chgData name="mansour farhat" userId="bed7c5799dc45719" providerId="LiveId" clId="{B52B7B67-87BC-44F0-88BA-DBB6D1D9E9F6}" dt="2022-11-28T02:26:11.705" v="172" actId="20577"/>
          <ac:spMkLst>
            <pc:docMk/>
            <pc:sldMk cId="2677830652" sldId="262"/>
            <ac:spMk id="2" creationId="{32B53439-30BC-13BB-3104-BF175B020BDC}"/>
          </ac:spMkLst>
        </pc:spChg>
        <pc:spChg chg="add mod">
          <ac:chgData name="mansour farhat" userId="bed7c5799dc45719" providerId="LiveId" clId="{B52B7B67-87BC-44F0-88BA-DBB6D1D9E9F6}" dt="2022-11-26T01:33:40.031" v="12"/>
          <ac:spMkLst>
            <pc:docMk/>
            <pc:sldMk cId="2677830652" sldId="262"/>
            <ac:spMk id="4" creationId="{02AC01FE-7E8F-F54A-ABAF-932FA59A353A}"/>
          </ac:spMkLst>
        </pc:spChg>
      </pc:sldChg>
      <pc:sldChg chg="addSp modSp modAnim">
        <pc:chgData name="mansour farhat" userId="bed7c5799dc45719" providerId="LiveId" clId="{B52B7B67-87BC-44F0-88BA-DBB6D1D9E9F6}" dt="2022-11-29T02:17:59.241" v="510" actId="20577"/>
        <pc:sldMkLst>
          <pc:docMk/>
          <pc:sldMk cId="3977356092" sldId="263"/>
        </pc:sldMkLst>
        <pc:spChg chg="mod">
          <ac:chgData name="mansour farhat" userId="bed7c5799dc45719" providerId="LiveId" clId="{B52B7B67-87BC-44F0-88BA-DBB6D1D9E9F6}" dt="2022-11-29T02:17:59.241" v="510" actId="20577"/>
          <ac:spMkLst>
            <pc:docMk/>
            <pc:sldMk cId="3977356092" sldId="263"/>
            <ac:spMk id="3" creationId="{FB23571D-D373-3973-A035-D7B0D40779B9}"/>
          </ac:spMkLst>
        </pc:spChg>
        <pc:spChg chg="add mod">
          <ac:chgData name="mansour farhat" userId="bed7c5799dc45719" providerId="LiveId" clId="{B52B7B67-87BC-44F0-88BA-DBB6D1D9E9F6}" dt="2022-11-26T01:33:45.100" v="14"/>
          <ac:spMkLst>
            <pc:docMk/>
            <pc:sldMk cId="3977356092" sldId="263"/>
            <ac:spMk id="4" creationId="{08F47F24-D6A9-6125-F7D5-40E9D3E9924E}"/>
          </ac:spMkLst>
        </pc:spChg>
      </pc:sldChg>
      <pc:sldChg chg="addSp modSp modAnim">
        <pc:chgData name="mansour farhat" userId="bed7c5799dc45719" providerId="LiveId" clId="{B52B7B67-87BC-44F0-88BA-DBB6D1D9E9F6}" dt="2022-11-28T02:37:45.242" v="276"/>
        <pc:sldMkLst>
          <pc:docMk/>
          <pc:sldMk cId="995680503" sldId="264"/>
        </pc:sldMkLst>
        <pc:spChg chg="add mod">
          <ac:chgData name="mansour farhat" userId="bed7c5799dc45719" providerId="LiveId" clId="{B52B7B67-87BC-44F0-88BA-DBB6D1D9E9F6}" dt="2022-11-26T01:33:47.320" v="15"/>
          <ac:spMkLst>
            <pc:docMk/>
            <pc:sldMk cId="995680503" sldId="264"/>
            <ac:spMk id="4" creationId="{41344B4E-7C99-1B26-5687-EE2F755D1683}"/>
          </ac:spMkLst>
        </pc:spChg>
      </pc:sldChg>
      <pc:sldChg chg="addSp modSp mod modAnim">
        <pc:chgData name="mansour farhat" userId="bed7c5799dc45719" providerId="LiveId" clId="{B52B7B67-87BC-44F0-88BA-DBB6D1D9E9F6}" dt="2022-11-29T02:24:42.771" v="522" actId="6549"/>
        <pc:sldMkLst>
          <pc:docMk/>
          <pc:sldMk cId="3098382295" sldId="265"/>
        </pc:sldMkLst>
        <pc:spChg chg="mod">
          <ac:chgData name="mansour farhat" userId="bed7c5799dc45719" providerId="LiveId" clId="{B52B7B67-87BC-44F0-88BA-DBB6D1D9E9F6}" dt="2022-11-29T02:24:42.771" v="522" actId="6549"/>
          <ac:spMkLst>
            <pc:docMk/>
            <pc:sldMk cId="3098382295" sldId="265"/>
            <ac:spMk id="3" creationId="{9F49D2F5-8447-5040-B92C-81EC6057118F}"/>
          </ac:spMkLst>
        </pc:spChg>
        <pc:spChg chg="add mod">
          <ac:chgData name="mansour farhat" userId="bed7c5799dc45719" providerId="LiveId" clId="{B52B7B67-87BC-44F0-88BA-DBB6D1D9E9F6}" dt="2022-11-26T01:33:49.892" v="16"/>
          <ac:spMkLst>
            <pc:docMk/>
            <pc:sldMk cId="3098382295" sldId="265"/>
            <ac:spMk id="21" creationId="{059A2D01-A9FC-20AF-0C47-513083751C05}"/>
          </ac:spMkLst>
        </pc:spChg>
      </pc:sldChg>
      <pc:sldChg chg="addSp modSp">
        <pc:chgData name="mansour farhat" userId="bed7c5799dc45719" providerId="LiveId" clId="{B52B7B67-87BC-44F0-88BA-DBB6D1D9E9F6}" dt="2022-11-26T01:33:42.479" v="13"/>
        <pc:sldMkLst>
          <pc:docMk/>
          <pc:sldMk cId="3340668108" sldId="266"/>
        </pc:sldMkLst>
        <pc:spChg chg="add mod">
          <ac:chgData name="mansour farhat" userId="bed7c5799dc45719" providerId="LiveId" clId="{B52B7B67-87BC-44F0-88BA-DBB6D1D9E9F6}" dt="2022-11-26T01:33:42.479" v="13"/>
          <ac:spMkLst>
            <pc:docMk/>
            <pc:sldMk cId="3340668108" sldId="266"/>
            <ac:spMk id="4" creationId="{3A8B85BA-CC9C-3892-AB3C-552F6FCC4374}"/>
          </ac:spMkLst>
        </pc:spChg>
      </pc:sldChg>
      <pc:sldChg chg="addSp modSp mod modAnim">
        <pc:chgData name="mansour farhat" userId="bed7c5799dc45719" providerId="LiveId" clId="{B52B7B67-87BC-44F0-88BA-DBB6D1D9E9F6}" dt="2022-11-28T14:02:47.572" v="484" actId="27636"/>
        <pc:sldMkLst>
          <pc:docMk/>
          <pc:sldMk cId="1271733557" sldId="267"/>
        </pc:sldMkLst>
        <pc:spChg chg="mod">
          <ac:chgData name="mansour farhat" userId="bed7c5799dc45719" providerId="LiveId" clId="{B52B7B67-87BC-44F0-88BA-DBB6D1D9E9F6}" dt="2022-11-28T14:02:47.572" v="484" actId="27636"/>
          <ac:spMkLst>
            <pc:docMk/>
            <pc:sldMk cId="1271733557" sldId="267"/>
            <ac:spMk id="3" creationId="{E638E513-590D-8EB4-0E05-4E1FB3B993E9}"/>
          </ac:spMkLst>
        </pc:spChg>
        <pc:spChg chg="add mod">
          <ac:chgData name="mansour farhat" userId="bed7c5799dc45719" providerId="LiveId" clId="{B52B7B67-87BC-44F0-88BA-DBB6D1D9E9F6}" dt="2022-11-26T01:33:29.695" v="8"/>
          <ac:spMkLst>
            <pc:docMk/>
            <pc:sldMk cId="1271733557" sldId="267"/>
            <ac:spMk id="4" creationId="{C47D89EA-6B4E-2653-C032-F6FE6582DCAE}"/>
          </ac:spMkLst>
        </pc:spChg>
      </pc:sldChg>
      <pc:sldChg chg="addSp modSp mod ord modAnim">
        <pc:chgData name="mansour farhat" userId="bed7c5799dc45719" providerId="LiveId" clId="{B52B7B67-87BC-44F0-88BA-DBB6D1D9E9F6}" dt="2022-11-28T13:48:26.487" v="408" actId="14100"/>
        <pc:sldMkLst>
          <pc:docMk/>
          <pc:sldMk cId="3180729046" sldId="268"/>
        </pc:sldMkLst>
        <pc:spChg chg="mod">
          <ac:chgData name="mansour farhat" userId="bed7c5799dc45719" providerId="LiveId" clId="{B52B7B67-87BC-44F0-88BA-DBB6D1D9E9F6}" dt="2022-11-28T13:48:26.487" v="408" actId="14100"/>
          <ac:spMkLst>
            <pc:docMk/>
            <pc:sldMk cId="3180729046" sldId="268"/>
            <ac:spMk id="3" creationId="{DBF71641-5890-5BCB-3560-8F3D50DFF5F6}"/>
          </ac:spMkLst>
        </pc:spChg>
        <pc:spChg chg="add mod">
          <ac:chgData name="mansour farhat" userId="bed7c5799dc45719" providerId="LiveId" clId="{B52B7B67-87BC-44F0-88BA-DBB6D1D9E9F6}" dt="2022-11-26T01:33:37.364" v="11"/>
          <ac:spMkLst>
            <pc:docMk/>
            <pc:sldMk cId="3180729046" sldId="268"/>
            <ac:spMk id="4" creationId="{37ED1CE6-39FA-73F7-DC9F-BFDC4114C9AA}"/>
          </ac:spMkLst>
        </pc:spChg>
      </pc:sldChg>
      <pc:sldChg chg="addSp modSp del mod">
        <pc:chgData name="mansour farhat" userId="bed7c5799dc45719" providerId="LiveId" clId="{B52B7B67-87BC-44F0-88BA-DBB6D1D9E9F6}" dt="2022-11-28T02:37:22.030" v="272" actId="47"/>
        <pc:sldMkLst>
          <pc:docMk/>
          <pc:sldMk cId="2719908259" sldId="270"/>
        </pc:sldMkLst>
        <pc:spChg chg="add mod">
          <ac:chgData name="mansour farhat" userId="bed7c5799dc45719" providerId="LiveId" clId="{B52B7B67-87BC-44F0-88BA-DBB6D1D9E9F6}" dt="2022-11-26T01:33:16.742" v="5" actId="20577"/>
          <ac:spMkLst>
            <pc:docMk/>
            <pc:sldMk cId="2719908259" sldId="270"/>
            <ac:spMk id="4" creationId="{517A03C5-C1C7-1010-893C-443682CE4F23}"/>
          </ac:spMkLst>
        </pc:spChg>
      </pc:sldChg>
      <pc:sldChg chg="addSp modSp mod ord modAnim">
        <pc:chgData name="mansour farhat" userId="bed7c5799dc45719" providerId="LiveId" clId="{B52B7B67-87BC-44F0-88BA-DBB6D1D9E9F6}" dt="2022-11-29T02:22:56.323" v="512"/>
        <pc:sldMkLst>
          <pc:docMk/>
          <pc:sldMk cId="2115629570" sldId="271"/>
        </pc:sldMkLst>
        <pc:spChg chg="mod">
          <ac:chgData name="mansour farhat" userId="bed7c5799dc45719" providerId="LiveId" clId="{B52B7B67-87BC-44F0-88BA-DBB6D1D9E9F6}" dt="2022-11-28T02:30:20.502" v="220" actId="1076"/>
          <ac:spMkLst>
            <pc:docMk/>
            <pc:sldMk cId="2115629570" sldId="271"/>
            <ac:spMk id="2" creationId="{52F7DA16-4C47-8861-F6DA-0731F6FCAD3F}"/>
          </ac:spMkLst>
        </pc:spChg>
        <pc:spChg chg="mod">
          <ac:chgData name="mansour farhat" userId="bed7c5799dc45719" providerId="LiveId" clId="{B52B7B67-87BC-44F0-88BA-DBB6D1D9E9F6}" dt="2022-11-28T13:44:42.637" v="371" actId="5793"/>
          <ac:spMkLst>
            <pc:docMk/>
            <pc:sldMk cId="2115629570" sldId="271"/>
            <ac:spMk id="3" creationId="{F2D45B0A-36AA-C24D-6379-59CF075D92FB}"/>
          </ac:spMkLst>
        </pc:spChg>
        <pc:spChg chg="add mod">
          <ac:chgData name="mansour farhat" userId="bed7c5799dc45719" providerId="LiveId" clId="{B52B7B67-87BC-44F0-88BA-DBB6D1D9E9F6}" dt="2022-11-26T01:33:51.921" v="17"/>
          <ac:spMkLst>
            <pc:docMk/>
            <pc:sldMk cId="2115629570" sldId="271"/>
            <ac:spMk id="4" creationId="{16E41451-1194-0950-9A33-5EADC17639B9}"/>
          </ac:spMkLst>
        </pc:spChg>
      </pc:sldChg>
      <pc:sldChg chg="del">
        <pc:chgData name="mansour farhat" userId="bed7c5799dc45719" providerId="LiveId" clId="{B52B7B67-87BC-44F0-88BA-DBB6D1D9E9F6}" dt="2022-11-26T01:33:59.993" v="20" actId="47"/>
        <pc:sldMkLst>
          <pc:docMk/>
          <pc:sldMk cId="2172005230" sldId="272"/>
        </pc:sldMkLst>
      </pc:sldChg>
      <pc:sldChg chg="addSp modSp del">
        <pc:chgData name="mansour farhat" userId="bed7c5799dc45719" providerId="LiveId" clId="{B52B7B67-87BC-44F0-88BA-DBB6D1D9E9F6}" dt="2022-11-28T02:32:42.944" v="229" actId="47"/>
        <pc:sldMkLst>
          <pc:docMk/>
          <pc:sldMk cId="27340625" sldId="273"/>
        </pc:sldMkLst>
        <pc:spChg chg="add mod">
          <ac:chgData name="mansour farhat" userId="bed7c5799dc45719" providerId="LiveId" clId="{B52B7B67-87BC-44F0-88BA-DBB6D1D9E9F6}" dt="2022-11-26T01:33:54.142" v="18"/>
          <ac:spMkLst>
            <pc:docMk/>
            <pc:sldMk cId="27340625" sldId="273"/>
            <ac:spMk id="4" creationId="{19D44221-BF36-F6EA-4541-19CE654B262A}"/>
          </ac:spMkLst>
        </pc:spChg>
      </pc:sldChg>
      <pc:sldChg chg="addSp modSp modAnim">
        <pc:chgData name="mansour farhat" userId="bed7c5799dc45719" providerId="LiveId" clId="{B52B7B67-87BC-44F0-88BA-DBB6D1D9E9F6}" dt="2022-11-28T02:38:13.373" v="282"/>
        <pc:sldMkLst>
          <pc:docMk/>
          <pc:sldMk cId="1179136652" sldId="274"/>
        </pc:sldMkLst>
        <pc:spChg chg="add mod">
          <ac:chgData name="mansour farhat" userId="bed7c5799dc45719" providerId="LiveId" clId="{B52B7B67-87BC-44F0-88BA-DBB6D1D9E9F6}" dt="2022-11-26T01:33:57.377" v="19"/>
          <ac:spMkLst>
            <pc:docMk/>
            <pc:sldMk cId="1179136652" sldId="274"/>
            <ac:spMk id="4" creationId="{7B89B005-2AFD-B1B8-4CFC-C1A14A01D00C}"/>
          </ac:spMkLst>
        </pc:spChg>
      </pc:sldChg>
      <pc:sldChg chg="addSp modSp new mod">
        <pc:chgData name="mansour farhat" userId="bed7c5799dc45719" providerId="LiveId" clId="{B52B7B67-87BC-44F0-88BA-DBB6D1D9E9F6}" dt="2022-11-29T14:42:24.651" v="525" actId="20577"/>
        <pc:sldMkLst>
          <pc:docMk/>
          <pc:sldMk cId="2373749512" sldId="275"/>
        </pc:sldMkLst>
        <pc:spChg chg="mod">
          <ac:chgData name="mansour farhat" userId="bed7c5799dc45719" providerId="LiveId" clId="{B52B7B67-87BC-44F0-88BA-DBB6D1D9E9F6}" dt="2022-11-28T02:34:02.340" v="236" actId="122"/>
          <ac:spMkLst>
            <pc:docMk/>
            <pc:sldMk cId="2373749512" sldId="275"/>
            <ac:spMk id="2" creationId="{9B5D8AE4-14F1-6A2F-26C6-D94FCFB28AE0}"/>
          </ac:spMkLst>
        </pc:spChg>
        <pc:spChg chg="mod">
          <ac:chgData name="mansour farhat" userId="bed7c5799dc45719" providerId="LiveId" clId="{B52B7B67-87BC-44F0-88BA-DBB6D1D9E9F6}" dt="2022-11-28T02:35:52.372" v="261" actId="20577"/>
          <ac:spMkLst>
            <pc:docMk/>
            <pc:sldMk cId="2373749512" sldId="275"/>
            <ac:spMk id="3" creationId="{2F3BE95A-221D-545E-3EAC-2B7DBEBC1AFE}"/>
          </ac:spMkLst>
        </pc:spChg>
        <pc:spChg chg="add mod">
          <ac:chgData name="mansour farhat" userId="bed7c5799dc45719" providerId="LiveId" clId="{B52B7B67-87BC-44F0-88BA-DBB6D1D9E9F6}" dt="2022-11-29T14:42:24.651" v="525" actId="20577"/>
          <ac:spMkLst>
            <pc:docMk/>
            <pc:sldMk cId="2373749512" sldId="275"/>
            <ac:spMk id="4" creationId="{8FBEEC11-C44D-4123-77B5-95D3288037C7}"/>
          </ac:spMkLst>
        </pc:spChg>
      </pc:sldChg>
      <pc:sldChg chg="modSp add mod ord">
        <pc:chgData name="mansour farhat" userId="bed7c5799dc45719" providerId="LiveId" clId="{B52B7B67-87BC-44F0-88BA-DBB6D1D9E9F6}" dt="2022-11-29T02:23:31.103" v="516" actId="14100"/>
        <pc:sldMkLst>
          <pc:docMk/>
          <pc:sldMk cId="100539806" sldId="276"/>
        </pc:sldMkLst>
        <pc:spChg chg="mod">
          <ac:chgData name="mansour farhat" userId="bed7c5799dc45719" providerId="LiveId" clId="{B52B7B67-87BC-44F0-88BA-DBB6D1D9E9F6}" dt="2022-11-29T02:17:43.386" v="503" actId="20577"/>
          <ac:spMkLst>
            <pc:docMk/>
            <pc:sldMk cId="100539806" sldId="276"/>
            <ac:spMk id="2" creationId="{32B53439-30BC-13BB-3104-BF175B020BDC}"/>
          </ac:spMkLst>
        </pc:spChg>
        <pc:spChg chg="mod">
          <ac:chgData name="mansour farhat" userId="bed7c5799dc45719" providerId="LiveId" clId="{B52B7B67-87BC-44F0-88BA-DBB6D1D9E9F6}" dt="2022-11-29T02:23:31.103" v="516" actId="14100"/>
          <ac:spMkLst>
            <pc:docMk/>
            <pc:sldMk cId="100539806" sldId="276"/>
            <ac:spMk id="3" creationId="{8D6378C8-23F8-5858-1931-FC175D15F9D2}"/>
          </ac:spMkLst>
        </pc:spChg>
      </pc:sldChg>
      <pc:sldChg chg="new">
        <pc:chgData name="mansour farhat" userId="bed7c5799dc45719" providerId="LiveId" clId="{B52B7B67-87BC-44F0-88BA-DBB6D1D9E9F6}" dt="2022-11-29T02:16:51.922" v="492" actId="680"/>
        <pc:sldMkLst>
          <pc:docMk/>
          <pc:sldMk cId="3831829218" sldId="277"/>
        </pc:sldMkLst>
      </pc:sldChg>
      <pc:sldChg chg="modSp add mod ord">
        <pc:chgData name="mansour farhat" userId="bed7c5799dc45719" providerId="LiveId" clId="{B52B7B67-87BC-44F0-88BA-DBB6D1D9E9F6}" dt="2022-11-29T02:23:35.679" v="517" actId="14100"/>
        <pc:sldMkLst>
          <pc:docMk/>
          <pc:sldMk cId="1111370691" sldId="278"/>
        </pc:sldMkLst>
        <pc:spChg chg="mod">
          <ac:chgData name="mansour farhat" userId="bed7c5799dc45719" providerId="LiveId" clId="{B52B7B67-87BC-44F0-88BA-DBB6D1D9E9F6}" dt="2022-11-29T02:23:35.679" v="517" actId="14100"/>
          <ac:spMkLst>
            <pc:docMk/>
            <pc:sldMk cId="1111370691" sldId="278"/>
            <ac:spMk id="3" creationId="{DBF71641-5890-5BCB-3560-8F3D50DFF5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4D8C0-CB95-6FC1-33F1-DE495BD43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8BD29-778A-89AD-FBDE-B680FF2E83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33546-35BB-1132-5AC4-DAA9E4FBF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BC42C-E37A-EE0C-9809-5CAA71B76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12A38-7382-54DE-F73C-EC76FFC65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04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57AE8-25D6-83A1-5465-C08089D5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04708-853E-8809-5C17-F1E09EF67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90C91-8B20-748F-EAC7-EE1FC7EC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215C5-40BA-B23A-982A-9F1D8A51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17E98-9360-DAE7-E833-46DAFC28C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01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FADEB-4763-8583-ECA0-DC015351B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16451-01ED-2642-0B5B-2A1F1FAC4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23D1A-1737-C9AC-C122-ABE3B5981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B6095-D7BC-1FD6-8D3F-BD599C56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BE797-8223-7910-013B-782E173D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69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FA8E-4659-F432-5940-3EF104713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CCBC-F32D-16E0-7267-DF7F028C3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8CB49-8292-E42D-5467-94A7A822C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EE11FC-22F4-C961-604F-1C87AC91C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7C159-64C1-D23E-481C-FBE56D02C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736D15-956B-A83D-1AD8-910077C7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8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2AA7-0A45-2B57-7866-D4333B80A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A9C3B-C72B-1445-4CD1-DF7BA65A7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57208-7742-E917-E011-1CAF753F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D7BB9E-C89B-8148-74CA-7A7489885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765FAC-7ADA-985B-4CAF-B692C5F590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32B35A-8AE7-31F6-D040-E1915EF57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513F9-B6EA-C36C-9603-D2C929A2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40DED8-23A2-A108-64BE-4FBF9AAE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48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58C1-235E-FC06-8F8D-0F00900F9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8514D-8798-8B2C-1237-7CE4906C1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D8358F-819A-504E-1990-1D982BB7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23BEAA-7810-CD66-1149-7F47909B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59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31F6B9-A3B9-8F01-F3F1-5406BD89B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60BD7-CF95-2E62-72B6-5432DB60B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A160BA-7140-86B2-60EA-71108AFC2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7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7689-4498-0B1D-11DB-BDA5AACD8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DE8B0-7F98-6F0D-1291-D04ECAF6D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5D276-6592-2DA8-B8AA-5B07BFF45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B4BF9-9FDA-180E-1906-8682156B8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0413C-D998-82F7-A50E-DB544D85B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946F60-88FF-9B44-CD8B-D62262C4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834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0E94-C260-08FD-EDA9-22795D203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6F1ADE-E3C3-4235-C783-EF028E36FC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CF095-7792-12EC-8EE4-6BCFA5346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DCEB8-621B-3B55-8E82-C6F5EACA4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93BA2-B4C4-0021-6DAD-D76E96D4B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7FB897-F321-128A-E46B-85391BEF6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5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44E09-2629-6F57-8EA3-C18A9E830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AFB69D-11B4-7AC6-812B-90A970EC2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6A2F2-AB2E-561A-CB42-D2C01367B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1421F-0DA1-FEA2-469B-073C090FF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F197E-2A60-97E6-3C67-D7871A37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5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F4CC9D-F456-39DD-7B47-A59D4EF3C9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9CF4F-2FA8-4530-B6F3-780A2F5A2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2B535-0C18-579B-DC62-C4919D78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391AA-0D06-4322-5DD1-07C4F76AD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2CC67-B2BA-BCAA-9AF0-CC72E63B4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9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54BA5A-7317-744A-09CD-41371B803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181A8-7398-3F16-2DF6-F317C40291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40913-182B-10E1-EAC6-0DBEE6A7E2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862AC-E973-47CC-AE94-D56C1C6E652A}" type="datetimeFigureOut">
              <a:rPr lang="en-US" smtClean="0"/>
              <a:t>11/28/2022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9A63F-2901-2B68-BB3D-5E5D22041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81CC0-A315-D927-0C47-554694A2D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4FE3F-E59C-4F52-AC81-AC702A1FF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6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F86FC-C0F7-30BE-F7D6-4FACE7F78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Foreign Currency Exchange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C6024-7F24-C37A-1F9C-E0DE620D8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Companies sell and buy goods and services in currencies other than their “home” currency.</a:t>
            </a:r>
          </a:p>
          <a:p>
            <a:pPr lvl="1"/>
            <a:r>
              <a:rPr lang="en-US" dirty="0"/>
              <a:t>US companies sell to European customers </a:t>
            </a:r>
            <a:r>
              <a:rPr lang="en-US" dirty="0">
                <a:sym typeface="Wingdings" panose="05000000000000000000" pitchFamily="2" charset="2"/>
              </a:rPr>
              <a:t> Account receivable (A/R) in foreign currency (FC)</a:t>
            </a:r>
            <a:endParaRPr lang="en-US" dirty="0"/>
          </a:p>
          <a:p>
            <a:pPr lvl="1"/>
            <a:r>
              <a:rPr lang="en-US" dirty="0"/>
              <a:t>US companies buy from European suppliers </a:t>
            </a:r>
            <a:r>
              <a:rPr lang="en-US" dirty="0">
                <a:sym typeface="Wingdings" panose="05000000000000000000" pitchFamily="2" charset="2"/>
              </a:rPr>
              <a:t> Accounts payable A/P in foreign currency (FC)</a:t>
            </a:r>
          </a:p>
          <a:p>
            <a:r>
              <a:rPr lang="en-US" dirty="0">
                <a:sym typeface="Wingdings" panose="05000000000000000000" pitchFamily="2" charset="2"/>
              </a:rPr>
              <a:t>Foreign exchange risk   The foreign currency fluctuate (volatility) in value which will give rise to gains and looses from the A/P and A/R foreign exposure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5D67D91-0F14-F508-4854-00F18F0C1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7180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09DF9-7DB1-0352-8CE8-B92412BC6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Factors that could influence exchange risk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8E513-590D-8EB4-0E05-4E1FB3B9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920" y="1453294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/>
              <a:t>Trade factors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Inflation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Income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Government policies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Financial Factors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Interest rate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600" dirty="0"/>
              <a:t>Ease of capital flow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EA94B147-B0A0-3628-D9C8-1D93FF299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70480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09DF9-7DB1-0352-8CE8-B92412BC6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72" y="-5648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Trade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8E513-590D-8EB4-0E05-4E1FB3B9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314" y="1113817"/>
            <a:ext cx="10515600" cy="5159408"/>
          </a:xfrm>
        </p:spPr>
        <p:txBody>
          <a:bodyPr>
            <a:normAutofit/>
          </a:bodyPr>
          <a:lstStyle/>
          <a:p>
            <a:r>
              <a:rPr lang="en-US" dirty="0"/>
              <a:t>Relative rate Inflation</a:t>
            </a:r>
          </a:p>
          <a:p>
            <a:pPr lvl="2"/>
            <a:r>
              <a:rPr lang="en-US" dirty="0"/>
              <a:t>Value of currency reduced </a:t>
            </a:r>
            <a:r>
              <a:rPr lang="en-US" dirty="0">
                <a:sym typeface="Wingdings" panose="05000000000000000000" pitchFamily="2" charset="2"/>
              </a:rPr>
              <a:t>==&gt; demand goes down. Why?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Turkish lira is going down?  What do you do?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Exchange your local currency to US Dollar to maintain your currency value</a:t>
            </a:r>
          </a:p>
          <a:p>
            <a:r>
              <a:rPr lang="en-US" dirty="0">
                <a:sym typeface="Wingdings" panose="05000000000000000000" pitchFamily="2" charset="2"/>
              </a:rPr>
              <a:t>Relative income factor: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Income rises create a demand for the foreign currency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Foreign currency should rise</a:t>
            </a:r>
          </a:p>
          <a:p>
            <a:r>
              <a:rPr lang="en-US" dirty="0">
                <a:sym typeface="Wingdings" panose="05000000000000000000" pitchFamily="2" charset="2"/>
              </a:rPr>
              <a:t>Government policies/intervention: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Monetary policy (expansionary lead to depreciation in currency versus restrictive which lead to  appreciation)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Fiscal policy (could lead to appreciation or depreciation)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Setting a fixed exchange rate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Subsidizing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Encouraging export or import; trade barrier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47D89EA-6B4E-2653-C032-F6FE6582D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27173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CED39-7C34-816B-BBBE-7B181F0D8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Financial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9200E-7A6B-1238-E81C-D170716D5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Interest rate</a:t>
            </a:r>
          </a:p>
          <a:p>
            <a:pPr lvl="1"/>
            <a:r>
              <a:rPr lang="en-US" sz="3200" dirty="0"/>
              <a:t>Higher rate bring more money to earn the higher return</a:t>
            </a:r>
          </a:p>
          <a:p>
            <a:pPr lvl="1"/>
            <a:r>
              <a:rPr lang="en-US" sz="3200" dirty="0"/>
              <a:t>The opposite is true</a:t>
            </a:r>
          </a:p>
          <a:p>
            <a:r>
              <a:rPr lang="en-US" sz="3200" dirty="0"/>
              <a:t>Ease of capital flow:</a:t>
            </a:r>
          </a:p>
          <a:p>
            <a:pPr lvl="1"/>
            <a:r>
              <a:rPr lang="en-US" sz="3200" dirty="0"/>
              <a:t>Currency should rise if it is easy to move in and out without any restriction </a:t>
            </a:r>
          </a:p>
          <a:p>
            <a:pPr lvl="1"/>
            <a:r>
              <a:rPr lang="en-US" sz="3200" dirty="0"/>
              <a:t>Less risk (safe-haven)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DC0FA26-802C-9282-371D-17D54154B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62899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071D-A1A9-285A-CFF6-8F45D2BD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15" y="7492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ym typeface="Wingdings" panose="05000000000000000000" pitchFamily="2" charset="2"/>
              </a:rPr>
              <a:t>Example</a:t>
            </a:r>
            <a:br>
              <a:rPr lang="en-US" dirty="0">
                <a:sym typeface="Wingdings" panose="05000000000000000000" pitchFamily="2" charset="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71641-5890-5BCB-3560-8F3D50DFF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60" y="1004552"/>
            <a:ext cx="11892220" cy="53447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Adam International Inc (A U.S. Based Co.) buys  raw material from a Canadian supplier.  The current exposure is 1,000,000 Canadian Dollars (CAD) due 60 days from now. The current (spot) rate is $1 to CAD 1.35. 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As of today, Adam will need $740,740 (1,000,000/1.35) to satisfy this obligation.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Adam fears that Canadian dollars might strength and expected to be 1 to 1.20 in 60 days from.  What can I Adam do?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If Adam does nothing and indeed the CAD strengthen to 1.20, Adam would lose 92,593 (833,333 -740,740) if that position is NOT hedged.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Write down this data!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7ED1CE6-39FA-73F7-DC9F-BFDC4114C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18072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251FF-76FF-A69E-4A29-FA4DA9E57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479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Risk  Exposure (summary)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A158A-39D6-C366-DBFB-06BE70424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100" y="1253331"/>
            <a:ext cx="11404904" cy="5213174"/>
          </a:xfrm>
        </p:spPr>
        <p:txBody>
          <a:bodyPr/>
          <a:lstStyle/>
          <a:p>
            <a:r>
              <a:rPr lang="en-US" dirty="0"/>
              <a:t>Export </a:t>
            </a:r>
            <a:r>
              <a:rPr lang="en-US" dirty="0">
                <a:sym typeface="Wingdings" panose="05000000000000000000" pitchFamily="2" charset="2"/>
              </a:rPr>
              <a:t> A/R (assets).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Risk….foreign currency weakened  Risk</a:t>
            </a:r>
          </a:p>
          <a:p>
            <a:r>
              <a:rPr lang="en-US" dirty="0">
                <a:sym typeface="Wingdings" panose="05000000000000000000" pitchFamily="2" charset="2"/>
              </a:rPr>
              <a:t>Importer  A/P (liabilities)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Risk…foreign currency strengthen  risk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B411B4A-E59E-7D4B-B100-60527A698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21154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53439-30BC-13BB-3104-BF175B02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1" y="8823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Various Exposures (US Versus Europe)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378C8-23F8-5858-1931-FC175D15F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32" y="1464245"/>
            <a:ext cx="1129539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domestic currency appreciate </a:t>
            </a:r>
            <a:r>
              <a:rPr lang="en-US" dirty="0">
                <a:sym typeface="Wingdings" panose="05000000000000000000" pitchFamily="2" charset="2"/>
              </a:rPr>
              <a:t> It benefits my A/P (liability)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More expensive for Europeans to buy U.S. Goods</a:t>
            </a:r>
          </a:p>
          <a:p>
            <a:r>
              <a:rPr lang="en-US" dirty="0"/>
              <a:t>If domestic currency appreciate </a:t>
            </a:r>
            <a:r>
              <a:rPr lang="en-US" dirty="0">
                <a:sym typeface="Wingdings" panose="05000000000000000000" pitchFamily="2" charset="2"/>
              </a:rPr>
              <a:t> It harms my A/R (asset)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Cheaper for U.S. Consumer/companies to buy foreign goods/supplies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If domestic currency depreciate  It benefits my A/R (asset)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Less expensive for Europeans to buy U.S. Goods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More Europeans tourist in NYC!</a:t>
            </a:r>
          </a:p>
          <a:p>
            <a:r>
              <a:rPr lang="en-US" dirty="0">
                <a:sym typeface="Wingdings" panose="05000000000000000000" pitchFamily="2" charset="2"/>
              </a:rPr>
              <a:t>If domestic currency depreciate  It harms my A/P (liability)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More expensive for U.S. Consumer to buy foreign goods/supplies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2AC01FE-7E8F-F54A-ABAF-932FA59A3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67783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F2FD8-3660-02CF-6BF9-6C0BF665B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4860"/>
            <a:ext cx="10515600" cy="5142103"/>
          </a:xfrm>
        </p:spPr>
        <p:txBody>
          <a:bodyPr>
            <a:norm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ProximaNova-Bold"/>
              </a:rPr>
              <a:t>​If a US company has net cash outflows in a foreign currency, which of the following is correct?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0" i="0" dirty="0">
                <a:effectLst/>
                <a:latin typeface="-apple-system"/>
              </a:rPr>
              <a:t>The US company would benefit from a drop in value of the foreign currency.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0" i="0" dirty="0">
                <a:effectLst/>
                <a:latin typeface="-apple-system"/>
              </a:rPr>
              <a:t>The US company would benefit from an increase in value of the foreign currency.</a:t>
            </a:r>
          </a:p>
          <a:p>
            <a:pPr marL="514350" indent="-514350">
              <a:buFont typeface="+mj-lt"/>
              <a:buAutoNum type="alphaUcPeriod"/>
            </a:pPr>
            <a:r>
              <a:rPr lang="en-US" b="0" i="0" dirty="0">
                <a:effectLst/>
                <a:latin typeface="-apple-system"/>
              </a:rPr>
              <a:t>The US company would suffer a loss from a decrease in value of the foreign currency.</a:t>
            </a:r>
            <a:endParaRPr lang="en-US" dirty="0">
              <a:latin typeface="-apple-system"/>
            </a:endParaRPr>
          </a:p>
          <a:p>
            <a:pPr marL="514350" indent="-514350">
              <a:buFont typeface="+mj-lt"/>
              <a:buAutoNum type="alphaUcPeriod"/>
            </a:pPr>
            <a:r>
              <a:rPr lang="en-US" b="0" i="0" dirty="0">
                <a:effectLst/>
                <a:latin typeface="-apple-system"/>
              </a:rPr>
              <a:t>The appreciation or depreciation of the foreign currency would be irrelevant.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A8B85BA-CC9C-3892-AB3C-552F6FCC4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340668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28E07-8602-1CBC-ADFC-D8F7E6D52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981A0-F797-8C86-CC88-E06D13F4C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2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53439-30BC-13BB-3104-BF175B02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71" y="8823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Various Exposures (US Versus Europe)</a:t>
            </a:r>
            <a:br>
              <a:rPr lang="en-US" dirty="0"/>
            </a:br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378C8-23F8-5858-1931-FC175D15F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419" y="1491622"/>
            <a:ext cx="11822750" cy="4865374"/>
          </a:xfrm>
        </p:spPr>
        <p:txBody>
          <a:bodyPr>
            <a:normAutofit/>
          </a:bodyPr>
          <a:lstStyle/>
          <a:p>
            <a:r>
              <a:rPr lang="en-US" dirty="0"/>
              <a:t>If domestic currency appreciate </a:t>
            </a:r>
            <a:r>
              <a:rPr lang="en-US" dirty="0">
                <a:sym typeface="Wingdings" panose="05000000000000000000" pitchFamily="2" charset="2"/>
              </a:rPr>
              <a:t> It benefits my A/P (liability)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More expensive for Europeans to buy U.S. Goods</a:t>
            </a:r>
          </a:p>
          <a:p>
            <a:r>
              <a:rPr lang="en-US" dirty="0"/>
              <a:t>If domestic currency appreciate </a:t>
            </a:r>
            <a:r>
              <a:rPr lang="en-US" dirty="0">
                <a:sym typeface="Wingdings" panose="05000000000000000000" pitchFamily="2" charset="2"/>
              </a:rPr>
              <a:t> It harms my A/R (asset)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Cheaper for U.S. Consumer/companies to buy foreign goods/supplies</a:t>
            </a:r>
          </a:p>
          <a:p>
            <a:endParaRPr lang="en-US" b="1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If domestic currency depreciate  It benefits my A/R (asset)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Less expensive for Europeans to buy U.S. Goods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More Europeans tourist in NYC!</a:t>
            </a:r>
          </a:p>
          <a:p>
            <a:r>
              <a:rPr lang="en-US" dirty="0">
                <a:sym typeface="Wingdings" panose="05000000000000000000" pitchFamily="2" charset="2"/>
              </a:rPr>
              <a:t>If domestic currency depreciate  It harms my A/P (liability)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More expensive for U.S. Consumer to buy foreign goods/supplies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2AC01FE-7E8F-F54A-ABAF-932FA59A3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0053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5071D-A1A9-285A-CFF6-8F45D2BD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215" y="7492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ym typeface="Wingdings" panose="05000000000000000000" pitchFamily="2" charset="2"/>
              </a:rPr>
              <a:t>Example</a:t>
            </a:r>
            <a:br>
              <a:rPr lang="en-US" dirty="0">
                <a:sym typeface="Wingdings" panose="05000000000000000000" pitchFamily="2" charset="2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71641-5890-5BCB-3560-8F3D50DFF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360" y="1004552"/>
            <a:ext cx="11892220" cy="5853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Adam International Inc (A U.S. Based Co.) buys  raw material from a Canadian supplier.  The current exposure is 1,000,000 Canadian Dollars (CAD) due 60 days from now. The current (spot) rate is $1 to CAD 1.35.  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As of today, Adam will need $740,740 (1,000,000/1.35) to satisfy this obligation.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Adam fears that Canadian dollars might strength and expected to be 1 to 1.20 in 60 days from.  What can I Adam do?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If Adam does nothing and indeed the CAD strengthen to 1.20, Adam would lose 92,593 (833,333 -740,740) if that position is NOT hedged.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Write down this data!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7ED1CE6-39FA-73F7-DC9F-BFDC4114C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1137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054CF-F164-687B-13FA-15736D8C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19" y="-11123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to mitigate the risk?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3571D-D373-3973-A035-D7B0D4077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89" y="941778"/>
            <a:ext cx="11350605" cy="5354988"/>
          </a:xfrm>
        </p:spPr>
        <p:txBody>
          <a:bodyPr/>
          <a:lstStyle/>
          <a:p>
            <a:r>
              <a:rPr lang="en-US" dirty="0"/>
              <a:t>What is my net exposure?  Net asset or liability?</a:t>
            </a:r>
          </a:p>
          <a:p>
            <a:r>
              <a:rPr lang="en-US" dirty="0"/>
              <a:t>Is A/R &gt; A/P or A/P &gt; A/R?</a:t>
            </a:r>
          </a:p>
          <a:p>
            <a:r>
              <a:rPr lang="en-US" dirty="0"/>
              <a:t>Hedge your position==&gt; (protect your exposure).  Here’s are some instruments to use: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Forwards (private parties: customized)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Futures (exchange traded; standardized)</a:t>
            </a:r>
          </a:p>
          <a:p>
            <a:pPr lvl="1"/>
            <a:r>
              <a:rPr lang="en-US" dirty="0"/>
              <a:t>Options (calls and puts)</a:t>
            </a:r>
          </a:p>
          <a:p>
            <a:pPr lvl="1"/>
            <a:r>
              <a:rPr lang="en-US" dirty="0"/>
              <a:t>Swaps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8F47F24-D6A9-6125-F7D5-40E9D3E99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97735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B983-EF29-2384-F7E7-14B1714ED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397" y="-34668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Liability Exposure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9D2F5-8447-5040-B92C-81EC60571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29" y="716059"/>
            <a:ext cx="12045989" cy="5793025"/>
          </a:xfrm>
        </p:spPr>
        <p:txBody>
          <a:bodyPr/>
          <a:lstStyle/>
          <a:p>
            <a:r>
              <a:rPr lang="en-US" dirty="0"/>
              <a:t>Future (forward) Hedge:  Give the holder the right to </a:t>
            </a:r>
            <a:r>
              <a:rPr lang="en-US" dirty="0">
                <a:highlight>
                  <a:srgbClr val="FFFF00"/>
                </a:highlight>
              </a:rPr>
              <a:t>buy or sell the foreign currency </a:t>
            </a:r>
            <a:r>
              <a:rPr lang="en-US" dirty="0"/>
              <a:t>for a set future price on a future date.</a:t>
            </a:r>
          </a:p>
          <a:p>
            <a:r>
              <a:rPr lang="en-US" dirty="0"/>
              <a:t>Net A/P </a:t>
            </a:r>
            <a:r>
              <a:rPr lang="en-US" dirty="0">
                <a:sym typeface="Wingdings" panose="05000000000000000000" pitchFamily="2" charset="2"/>
              </a:rPr>
              <a:t> more import (Liability exposure)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What is my risk?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Foreign currency appreciating/local currency depreciating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How to hedge?  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Buy the currency now if you have the money!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Invest the money with the same maturity in CAD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Assume I can earn 1%.  I will only need 733,405 (740,740/1.01)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Borrow the money USD to buy the foreign currency today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Buy future/forward contract to  buy the currency at a particular rate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Pay a fee to lock your price at 1.31.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1,000,000/1.31 = 763,358.77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Buy call option to purchase the currency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1344B4E-7C99-1B26-5687-EE2F755D1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99568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7DA16-4C47-8861-F6DA-0731F6FCA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809" y="-15647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Call Option (liability Exposure)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D45B0A-36AA-C24D-6379-59CF075D9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944" y="1169093"/>
            <a:ext cx="10696977" cy="49821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Limit my payout (risk) in a foreign currency.</a:t>
            </a:r>
          </a:p>
          <a:p>
            <a:pPr lvl="1"/>
            <a:r>
              <a:rPr lang="en-US" dirty="0"/>
              <a:t>Cap!  Maximum amount I pay!</a:t>
            </a:r>
          </a:p>
          <a:p>
            <a:r>
              <a:rPr lang="en-US" dirty="0"/>
              <a:t>Call option will increase in value if foreign currency (Canadian) appreciate.</a:t>
            </a:r>
          </a:p>
          <a:p>
            <a:r>
              <a:rPr lang="en-US" dirty="0"/>
              <a:t>Spot rate: 1.35.  Risk (expectations) is the currency strengthening to 1.20.</a:t>
            </a:r>
          </a:p>
          <a:p>
            <a:r>
              <a:rPr lang="en-US" dirty="0"/>
              <a:t>Premium .05 .  Strike price is 1.25.   Break-even 1.30 = 1.25 + .05 </a:t>
            </a:r>
          </a:p>
          <a:p>
            <a:r>
              <a:rPr lang="en-US" dirty="0"/>
              <a:t>1,000,000/1.3 = 769,230 (max I have to pay).</a:t>
            </a:r>
          </a:p>
          <a:p>
            <a:r>
              <a:rPr lang="en-US" dirty="0"/>
              <a:t>Assume the spot price is CAD 1.50 (60 days later weakened of CAD)</a:t>
            </a:r>
          </a:p>
          <a:p>
            <a:r>
              <a:rPr lang="en-US" dirty="0"/>
              <a:t>1,000,000/1.50 = USD 666,666 (convert at this rate)</a:t>
            </a:r>
          </a:p>
          <a:p>
            <a:r>
              <a:rPr lang="en-US" dirty="0">
                <a:highlight>
                  <a:srgbClr val="FFFF00"/>
                </a:highlight>
              </a:rPr>
              <a:t>Let the option expire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6E41451-1194-0950-9A33-5EADC1763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11562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B983-EF29-2384-F7E7-14B1714ED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81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Asset Exposure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9D2F5-8447-5040-B92C-81EC60571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86" y="1077438"/>
            <a:ext cx="10515600" cy="50338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Switch the example to A/R of CAD 1,000,000</a:t>
            </a:r>
          </a:p>
          <a:p>
            <a:r>
              <a:rPr lang="en-US" dirty="0"/>
              <a:t>I expect the CAD to be weakened</a:t>
            </a:r>
          </a:p>
          <a:p>
            <a:r>
              <a:rPr lang="en-US" dirty="0"/>
              <a:t>Give the holder the right to </a:t>
            </a:r>
            <a:r>
              <a:rPr lang="en-US" dirty="0">
                <a:highlight>
                  <a:srgbClr val="FFFF00"/>
                </a:highlight>
              </a:rPr>
              <a:t>buy or sell the foreign currency </a:t>
            </a:r>
            <a:r>
              <a:rPr lang="en-US" dirty="0"/>
              <a:t>for a set future price on a future date.</a:t>
            </a:r>
          </a:p>
          <a:p>
            <a:r>
              <a:rPr lang="en-US" dirty="0"/>
              <a:t>Net A/R </a:t>
            </a:r>
            <a:r>
              <a:rPr lang="en-US" dirty="0">
                <a:sym typeface="Wingdings" panose="05000000000000000000" pitchFamily="2" charset="2"/>
              </a:rPr>
              <a:t> more export (asset)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What is my risk?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Foreign currency deprecating/local currency appreciating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How to hedge?  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Factor (sell) the receivable now with a foreign bank and buy the local currency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Spot rate 1,000,000 /1.35 = 740,740 (received today)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Buy future/forward contract to  sell the currency at a particular rate</a:t>
            </a:r>
          </a:p>
          <a:p>
            <a:pPr lvl="3"/>
            <a:r>
              <a:rPr lang="en-US" dirty="0">
                <a:sym typeface="Wingdings" panose="05000000000000000000" pitchFamily="2" charset="2"/>
              </a:rPr>
              <a:t>Pay a fee to sell the currency at 1.30.  I guarantee 769,230 (1,000,000 /1.30)</a:t>
            </a:r>
          </a:p>
          <a:p>
            <a:pPr lvl="2"/>
            <a:r>
              <a:rPr lang="en-US" dirty="0">
                <a:sym typeface="Wingdings" panose="05000000000000000000" pitchFamily="2" charset="2"/>
              </a:rPr>
              <a:t>Buy a put to sell the currency</a:t>
            </a:r>
            <a:endParaRPr lang="en-US" dirty="0"/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id="{059A2D01-A9FC-20AF-0C47-513083751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09838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7AC59-967E-0E87-DD26-9D5F9E26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Put option (</a:t>
            </a:r>
            <a:r>
              <a:rPr lang="en-US" dirty="0">
                <a:highlight>
                  <a:srgbClr val="FFFF00"/>
                </a:highlight>
              </a:rPr>
              <a:t>Asset exposure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5929-6DB6-1C3E-58AA-D3C09A443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841" y="1590180"/>
            <a:ext cx="11312276" cy="4351338"/>
          </a:xfrm>
        </p:spPr>
        <p:txBody>
          <a:bodyPr>
            <a:normAutofit/>
          </a:bodyPr>
          <a:lstStyle/>
          <a:p>
            <a:r>
              <a:rPr lang="en-US" dirty="0"/>
              <a:t>Guarantee a certain amount of money from my receivable</a:t>
            </a:r>
          </a:p>
          <a:p>
            <a:pPr lvl="1"/>
            <a:r>
              <a:rPr lang="en-US" dirty="0"/>
              <a:t>Floor</a:t>
            </a:r>
          </a:p>
          <a:p>
            <a:r>
              <a:rPr lang="en-US" dirty="0"/>
              <a:t>Put option will increase in value if foreign currency (Canadian) depreciate.</a:t>
            </a:r>
          </a:p>
          <a:p>
            <a:r>
              <a:rPr lang="en-US" dirty="0"/>
              <a:t>Spot rate: 1.35.  Risk is the currency weakening to 1.50.</a:t>
            </a:r>
          </a:p>
          <a:p>
            <a:r>
              <a:rPr lang="en-US" dirty="0"/>
              <a:t>Cost is .05.  Strike price is 1.25 = Break-even 1.20 =  1.25 -.05</a:t>
            </a:r>
          </a:p>
          <a:p>
            <a:r>
              <a:rPr lang="en-US" dirty="0"/>
              <a:t>1,000,000/1.2 = 833,333</a:t>
            </a:r>
          </a:p>
          <a:p>
            <a:r>
              <a:rPr lang="en-US" dirty="0"/>
              <a:t>Assume the spot price is CAD 2.0 (60 days later weakened)</a:t>
            </a:r>
          </a:p>
          <a:p>
            <a:r>
              <a:rPr lang="en-US" dirty="0"/>
              <a:t>1,000,000/2 = 500,000</a:t>
            </a:r>
          </a:p>
          <a:p>
            <a:pPr lvl="1"/>
            <a:r>
              <a:rPr lang="en-US" dirty="0"/>
              <a:t>Exercise the option and receive 833,333 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B89B005-2AFD-B1B8-4CFC-C1A14A01D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7913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D8AE4-14F1-6A2F-26C6-D94FCFB2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Swaps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E95A-221D-545E-3EAC-2B7DBEBC1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separate session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FBEEC11-C44D-4123-77B5-95D328803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6561" y="6273225"/>
            <a:ext cx="36988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CPA/EA</a:t>
            </a: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candidate or student, visit: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373749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1695</TotalTime>
  <Words>1592</Words>
  <Application>Microsoft Office PowerPoint</Application>
  <PresentationFormat>Widescreen</PresentationFormat>
  <Paragraphs>169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-apple-system</vt:lpstr>
      <vt:lpstr>Arial</vt:lpstr>
      <vt:lpstr>Calibri</vt:lpstr>
      <vt:lpstr>Calibri Light</vt:lpstr>
      <vt:lpstr>Comic Sans MS</vt:lpstr>
      <vt:lpstr>ProximaNova-Bold</vt:lpstr>
      <vt:lpstr>Wingdings</vt:lpstr>
      <vt:lpstr>Office Theme</vt:lpstr>
      <vt:lpstr>Foreign Currency Exchange Risk</vt:lpstr>
      <vt:lpstr>Factors that could influence exchange risk </vt:lpstr>
      <vt:lpstr>Trade factors</vt:lpstr>
      <vt:lpstr>Financial Factors</vt:lpstr>
      <vt:lpstr>Example </vt:lpstr>
      <vt:lpstr>Risk  Exposure (summary)</vt:lpstr>
      <vt:lpstr>Various Exposures (US Versus Europe)</vt:lpstr>
      <vt:lpstr>PowerPoint Presentation</vt:lpstr>
      <vt:lpstr>PowerPoint Presentation</vt:lpstr>
      <vt:lpstr>Various Exposures (US Versus Europe) Review</vt:lpstr>
      <vt:lpstr>Example </vt:lpstr>
      <vt:lpstr>How to mitigate the risk?</vt:lpstr>
      <vt:lpstr>Liability Exposure</vt:lpstr>
      <vt:lpstr>Call Option (liability Exposure)  </vt:lpstr>
      <vt:lpstr>Asset Exposure</vt:lpstr>
      <vt:lpstr>Put option (Asset exposure)</vt:lpstr>
      <vt:lpstr>Swaps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2022-11-25T21:30:18Z</dcterms:created>
  <dcterms:modified xsi:type="dcterms:W3CDTF">2022-11-29T14:42:33Z</dcterms:modified>
</cp:coreProperties>
</file>