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78" r:id="rId2"/>
    <p:sldId id="679" r:id="rId3"/>
    <p:sldId id="680" r:id="rId4"/>
    <p:sldId id="681" r:id="rId5"/>
    <p:sldId id="682" r:id="rId6"/>
    <p:sldId id="68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7A55530-5B5B-48C0-8D83-13EF3704F7A3}">
          <p14:sldIdLst>
            <p14:sldId id="678"/>
            <p14:sldId id="679"/>
            <p14:sldId id="680"/>
            <p14:sldId id="681"/>
            <p14:sldId id="682"/>
            <p14:sldId id="6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1" autoAdjust="0"/>
    <p:restoredTop sz="94660"/>
  </p:normalViewPr>
  <p:slideViewPr>
    <p:cSldViewPr snapToGrid="0">
      <p:cViewPr varScale="1">
        <p:scale>
          <a:sx n="71" d="100"/>
          <a:sy n="71" d="100"/>
        </p:scale>
        <p:origin x="5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-Anthony Yaacoub" userId="07fe2293b2ec4a4d" providerId="LiveId" clId="{173D6132-6715-446A-99B5-25BDBA08BED7}"/>
    <pc:docChg chg="undo custSel addSld delSld modSection">
      <pc:chgData name="Joe-Anthony Yaacoub" userId="07fe2293b2ec4a4d" providerId="LiveId" clId="{173D6132-6715-446A-99B5-25BDBA08BED7}" dt="2021-12-17T07:54:28.579" v="66" actId="47"/>
      <pc:docMkLst>
        <pc:docMk/>
      </pc:docMkLst>
      <pc:sldChg chg="del">
        <pc:chgData name="Joe-Anthony Yaacoub" userId="07fe2293b2ec4a4d" providerId="LiveId" clId="{173D6132-6715-446A-99B5-25BDBA08BED7}" dt="2021-12-17T07:53:13.714" v="0" actId="47"/>
        <pc:sldMkLst>
          <pc:docMk/>
          <pc:sldMk cId="1865283046" sldId="619"/>
        </pc:sldMkLst>
      </pc:sldChg>
      <pc:sldChg chg="del">
        <pc:chgData name="Joe-Anthony Yaacoub" userId="07fe2293b2ec4a4d" providerId="LiveId" clId="{173D6132-6715-446A-99B5-25BDBA08BED7}" dt="2021-12-17T07:53:14.141" v="1" actId="47"/>
        <pc:sldMkLst>
          <pc:docMk/>
          <pc:sldMk cId="2451945493" sldId="620"/>
        </pc:sldMkLst>
      </pc:sldChg>
      <pc:sldChg chg="del">
        <pc:chgData name="Joe-Anthony Yaacoub" userId="07fe2293b2ec4a4d" providerId="LiveId" clId="{173D6132-6715-446A-99B5-25BDBA08BED7}" dt="2021-12-17T07:53:14.299" v="2" actId="47"/>
        <pc:sldMkLst>
          <pc:docMk/>
          <pc:sldMk cId="4283820513" sldId="621"/>
        </pc:sldMkLst>
      </pc:sldChg>
      <pc:sldChg chg="del">
        <pc:chgData name="Joe-Anthony Yaacoub" userId="07fe2293b2ec4a4d" providerId="LiveId" clId="{173D6132-6715-446A-99B5-25BDBA08BED7}" dt="2021-12-17T07:53:14.459" v="3" actId="47"/>
        <pc:sldMkLst>
          <pc:docMk/>
          <pc:sldMk cId="394988506" sldId="622"/>
        </pc:sldMkLst>
      </pc:sldChg>
      <pc:sldChg chg="del">
        <pc:chgData name="Joe-Anthony Yaacoub" userId="07fe2293b2ec4a4d" providerId="LiveId" clId="{173D6132-6715-446A-99B5-25BDBA08BED7}" dt="2021-12-17T07:53:14.605" v="4" actId="47"/>
        <pc:sldMkLst>
          <pc:docMk/>
          <pc:sldMk cId="634625081" sldId="623"/>
        </pc:sldMkLst>
      </pc:sldChg>
      <pc:sldChg chg="del">
        <pc:chgData name="Joe-Anthony Yaacoub" userId="07fe2293b2ec4a4d" providerId="LiveId" clId="{173D6132-6715-446A-99B5-25BDBA08BED7}" dt="2021-12-17T07:53:14.741" v="5" actId="47"/>
        <pc:sldMkLst>
          <pc:docMk/>
          <pc:sldMk cId="3692498075" sldId="624"/>
        </pc:sldMkLst>
      </pc:sldChg>
      <pc:sldChg chg="del">
        <pc:chgData name="Joe-Anthony Yaacoub" userId="07fe2293b2ec4a4d" providerId="LiveId" clId="{173D6132-6715-446A-99B5-25BDBA08BED7}" dt="2021-12-17T07:53:14.865" v="6" actId="47"/>
        <pc:sldMkLst>
          <pc:docMk/>
          <pc:sldMk cId="81116652" sldId="625"/>
        </pc:sldMkLst>
      </pc:sldChg>
      <pc:sldChg chg="del">
        <pc:chgData name="Joe-Anthony Yaacoub" userId="07fe2293b2ec4a4d" providerId="LiveId" clId="{173D6132-6715-446A-99B5-25BDBA08BED7}" dt="2021-12-17T07:53:14.996" v="7" actId="47"/>
        <pc:sldMkLst>
          <pc:docMk/>
          <pc:sldMk cId="2670326293" sldId="626"/>
        </pc:sldMkLst>
      </pc:sldChg>
      <pc:sldChg chg="del">
        <pc:chgData name="Joe-Anthony Yaacoub" userId="07fe2293b2ec4a4d" providerId="LiveId" clId="{173D6132-6715-446A-99B5-25BDBA08BED7}" dt="2021-12-17T07:53:15.409" v="10" actId="47"/>
        <pc:sldMkLst>
          <pc:docMk/>
          <pc:sldMk cId="3815089417" sldId="627"/>
        </pc:sldMkLst>
      </pc:sldChg>
      <pc:sldChg chg="del">
        <pc:chgData name="Joe-Anthony Yaacoub" userId="07fe2293b2ec4a4d" providerId="LiveId" clId="{173D6132-6715-446A-99B5-25BDBA08BED7}" dt="2021-12-17T07:53:15.521" v="11" actId="47"/>
        <pc:sldMkLst>
          <pc:docMk/>
          <pc:sldMk cId="2952024773" sldId="628"/>
        </pc:sldMkLst>
      </pc:sldChg>
      <pc:sldChg chg="del">
        <pc:chgData name="Joe-Anthony Yaacoub" userId="07fe2293b2ec4a4d" providerId="LiveId" clId="{173D6132-6715-446A-99B5-25BDBA08BED7}" dt="2021-12-17T07:53:15.680" v="12" actId="47"/>
        <pc:sldMkLst>
          <pc:docMk/>
          <pc:sldMk cId="3235015879" sldId="629"/>
        </pc:sldMkLst>
      </pc:sldChg>
      <pc:sldChg chg="del">
        <pc:chgData name="Joe-Anthony Yaacoub" userId="07fe2293b2ec4a4d" providerId="LiveId" clId="{173D6132-6715-446A-99B5-25BDBA08BED7}" dt="2021-12-17T07:53:15.101" v="8" actId="47"/>
        <pc:sldMkLst>
          <pc:docMk/>
          <pc:sldMk cId="819954822" sldId="630"/>
        </pc:sldMkLst>
      </pc:sldChg>
      <pc:sldChg chg="del">
        <pc:chgData name="Joe-Anthony Yaacoub" userId="07fe2293b2ec4a4d" providerId="LiveId" clId="{173D6132-6715-446A-99B5-25BDBA08BED7}" dt="2021-12-17T07:53:15.261" v="9" actId="47"/>
        <pc:sldMkLst>
          <pc:docMk/>
          <pc:sldMk cId="4021543485" sldId="631"/>
        </pc:sldMkLst>
      </pc:sldChg>
      <pc:sldChg chg="del">
        <pc:chgData name="Joe-Anthony Yaacoub" userId="07fe2293b2ec4a4d" providerId="LiveId" clId="{173D6132-6715-446A-99B5-25BDBA08BED7}" dt="2021-12-17T07:53:15.835" v="13" actId="47"/>
        <pc:sldMkLst>
          <pc:docMk/>
          <pc:sldMk cId="281071130" sldId="634"/>
        </pc:sldMkLst>
      </pc:sldChg>
      <pc:sldChg chg="del">
        <pc:chgData name="Joe-Anthony Yaacoub" userId="07fe2293b2ec4a4d" providerId="LiveId" clId="{173D6132-6715-446A-99B5-25BDBA08BED7}" dt="2021-12-17T07:53:15.956" v="14" actId="47"/>
        <pc:sldMkLst>
          <pc:docMk/>
          <pc:sldMk cId="779124697" sldId="635"/>
        </pc:sldMkLst>
      </pc:sldChg>
      <pc:sldChg chg="del">
        <pc:chgData name="Joe-Anthony Yaacoub" userId="07fe2293b2ec4a4d" providerId="LiveId" clId="{173D6132-6715-446A-99B5-25BDBA08BED7}" dt="2021-12-17T07:53:16.127" v="15" actId="47"/>
        <pc:sldMkLst>
          <pc:docMk/>
          <pc:sldMk cId="4090352201" sldId="636"/>
        </pc:sldMkLst>
      </pc:sldChg>
      <pc:sldChg chg="del">
        <pc:chgData name="Joe-Anthony Yaacoub" userId="07fe2293b2ec4a4d" providerId="LiveId" clId="{173D6132-6715-446A-99B5-25BDBA08BED7}" dt="2021-12-17T07:53:16.503" v="18" actId="47"/>
        <pc:sldMkLst>
          <pc:docMk/>
          <pc:sldMk cId="464500139" sldId="637"/>
        </pc:sldMkLst>
      </pc:sldChg>
      <pc:sldChg chg="del">
        <pc:chgData name="Joe-Anthony Yaacoub" userId="07fe2293b2ec4a4d" providerId="LiveId" clId="{173D6132-6715-446A-99B5-25BDBA08BED7}" dt="2021-12-17T07:53:16.369" v="17" actId="47"/>
        <pc:sldMkLst>
          <pc:docMk/>
          <pc:sldMk cId="367242028" sldId="638"/>
        </pc:sldMkLst>
      </pc:sldChg>
      <pc:sldChg chg="del">
        <pc:chgData name="Joe-Anthony Yaacoub" userId="07fe2293b2ec4a4d" providerId="LiveId" clId="{173D6132-6715-446A-99B5-25BDBA08BED7}" dt="2021-12-17T07:53:16.257" v="16" actId="47"/>
        <pc:sldMkLst>
          <pc:docMk/>
          <pc:sldMk cId="2536320609" sldId="639"/>
        </pc:sldMkLst>
      </pc:sldChg>
      <pc:sldChg chg="del">
        <pc:chgData name="Joe-Anthony Yaacoub" userId="07fe2293b2ec4a4d" providerId="LiveId" clId="{173D6132-6715-446A-99B5-25BDBA08BED7}" dt="2021-12-17T07:53:16.710" v="19" actId="47"/>
        <pc:sldMkLst>
          <pc:docMk/>
          <pc:sldMk cId="976818288" sldId="640"/>
        </pc:sldMkLst>
      </pc:sldChg>
      <pc:sldChg chg="del">
        <pc:chgData name="Joe-Anthony Yaacoub" userId="07fe2293b2ec4a4d" providerId="LiveId" clId="{173D6132-6715-446A-99B5-25BDBA08BED7}" dt="2021-12-17T07:53:16.825" v="20" actId="47"/>
        <pc:sldMkLst>
          <pc:docMk/>
          <pc:sldMk cId="4133935738" sldId="641"/>
        </pc:sldMkLst>
      </pc:sldChg>
      <pc:sldChg chg="del">
        <pc:chgData name="Joe-Anthony Yaacoub" userId="07fe2293b2ec4a4d" providerId="LiveId" clId="{173D6132-6715-446A-99B5-25BDBA08BED7}" dt="2021-12-17T07:53:16.936" v="21" actId="47"/>
        <pc:sldMkLst>
          <pc:docMk/>
          <pc:sldMk cId="136395202" sldId="642"/>
        </pc:sldMkLst>
      </pc:sldChg>
      <pc:sldChg chg="del">
        <pc:chgData name="Joe-Anthony Yaacoub" userId="07fe2293b2ec4a4d" providerId="LiveId" clId="{173D6132-6715-446A-99B5-25BDBA08BED7}" dt="2021-12-17T07:53:17.081" v="22" actId="47"/>
        <pc:sldMkLst>
          <pc:docMk/>
          <pc:sldMk cId="4201485904" sldId="643"/>
        </pc:sldMkLst>
      </pc:sldChg>
      <pc:sldChg chg="del">
        <pc:chgData name="Joe-Anthony Yaacoub" userId="07fe2293b2ec4a4d" providerId="LiveId" clId="{173D6132-6715-446A-99B5-25BDBA08BED7}" dt="2021-12-17T07:53:17.310" v="23" actId="47"/>
        <pc:sldMkLst>
          <pc:docMk/>
          <pc:sldMk cId="405313800" sldId="644"/>
        </pc:sldMkLst>
      </pc:sldChg>
      <pc:sldChg chg="del">
        <pc:chgData name="Joe-Anthony Yaacoub" userId="07fe2293b2ec4a4d" providerId="LiveId" clId="{173D6132-6715-446A-99B5-25BDBA08BED7}" dt="2021-12-17T07:53:17.370" v="24" actId="47"/>
        <pc:sldMkLst>
          <pc:docMk/>
          <pc:sldMk cId="3149033949" sldId="645"/>
        </pc:sldMkLst>
      </pc:sldChg>
      <pc:sldChg chg="del">
        <pc:chgData name="Joe-Anthony Yaacoub" userId="07fe2293b2ec4a4d" providerId="LiveId" clId="{173D6132-6715-446A-99B5-25BDBA08BED7}" dt="2021-12-17T07:53:17.518" v="25" actId="47"/>
        <pc:sldMkLst>
          <pc:docMk/>
          <pc:sldMk cId="3996468097" sldId="646"/>
        </pc:sldMkLst>
      </pc:sldChg>
      <pc:sldChg chg="del">
        <pc:chgData name="Joe-Anthony Yaacoub" userId="07fe2293b2ec4a4d" providerId="LiveId" clId="{173D6132-6715-446A-99B5-25BDBA08BED7}" dt="2021-12-17T07:53:17.686" v="26" actId="47"/>
        <pc:sldMkLst>
          <pc:docMk/>
          <pc:sldMk cId="3616229917" sldId="647"/>
        </pc:sldMkLst>
      </pc:sldChg>
      <pc:sldChg chg="del">
        <pc:chgData name="Joe-Anthony Yaacoub" userId="07fe2293b2ec4a4d" providerId="LiveId" clId="{173D6132-6715-446A-99B5-25BDBA08BED7}" dt="2021-12-17T07:53:17.817" v="27" actId="47"/>
        <pc:sldMkLst>
          <pc:docMk/>
          <pc:sldMk cId="724627182" sldId="648"/>
        </pc:sldMkLst>
      </pc:sldChg>
      <pc:sldChg chg="del">
        <pc:chgData name="Joe-Anthony Yaacoub" userId="07fe2293b2ec4a4d" providerId="LiveId" clId="{173D6132-6715-446A-99B5-25BDBA08BED7}" dt="2021-12-17T07:53:18.064" v="28" actId="47"/>
        <pc:sldMkLst>
          <pc:docMk/>
          <pc:sldMk cId="3426081438" sldId="649"/>
        </pc:sldMkLst>
      </pc:sldChg>
      <pc:sldChg chg="del">
        <pc:chgData name="Joe-Anthony Yaacoub" userId="07fe2293b2ec4a4d" providerId="LiveId" clId="{173D6132-6715-446A-99B5-25BDBA08BED7}" dt="2021-12-17T07:53:18.259" v="29" actId="47"/>
        <pc:sldMkLst>
          <pc:docMk/>
          <pc:sldMk cId="3087290059" sldId="650"/>
        </pc:sldMkLst>
      </pc:sldChg>
      <pc:sldChg chg="del">
        <pc:chgData name="Joe-Anthony Yaacoub" userId="07fe2293b2ec4a4d" providerId="LiveId" clId="{173D6132-6715-446A-99B5-25BDBA08BED7}" dt="2021-12-17T07:53:18.377" v="30" actId="47"/>
        <pc:sldMkLst>
          <pc:docMk/>
          <pc:sldMk cId="527639104" sldId="651"/>
        </pc:sldMkLst>
      </pc:sldChg>
      <pc:sldChg chg="del">
        <pc:chgData name="Joe-Anthony Yaacoub" userId="07fe2293b2ec4a4d" providerId="LiveId" clId="{173D6132-6715-446A-99B5-25BDBA08BED7}" dt="2021-12-17T07:53:18.551" v="31" actId="47"/>
        <pc:sldMkLst>
          <pc:docMk/>
          <pc:sldMk cId="2879745615" sldId="652"/>
        </pc:sldMkLst>
      </pc:sldChg>
      <pc:sldChg chg="del">
        <pc:chgData name="Joe-Anthony Yaacoub" userId="07fe2293b2ec4a4d" providerId="LiveId" clId="{173D6132-6715-446A-99B5-25BDBA08BED7}" dt="2021-12-17T07:53:19.179" v="35" actId="47"/>
        <pc:sldMkLst>
          <pc:docMk/>
          <pc:sldMk cId="1510353158" sldId="653"/>
        </pc:sldMkLst>
      </pc:sldChg>
      <pc:sldChg chg="del">
        <pc:chgData name="Joe-Anthony Yaacoub" userId="07fe2293b2ec4a4d" providerId="LiveId" clId="{173D6132-6715-446A-99B5-25BDBA08BED7}" dt="2021-12-17T07:53:19.381" v="36" actId="47"/>
        <pc:sldMkLst>
          <pc:docMk/>
          <pc:sldMk cId="1610562717" sldId="654"/>
        </pc:sldMkLst>
      </pc:sldChg>
      <pc:sldChg chg="del">
        <pc:chgData name="Joe-Anthony Yaacoub" userId="07fe2293b2ec4a4d" providerId="LiveId" clId="{173D6132-6715-446A-99B5-25BDBA08BED7}" dt="2021-12-17T07:53:19.527" v="37" actId="47"/>
        <pc:sldMkLst>
          <pc:docMk/>
          <pc:sldMk cId="2058346314" sldId="655"/>
        </pc:sldMkLst>
      </pc:sldChg>
      <pc:sldChg chg="del">
        <pc:chgData name="Joe-Anthony Yaacoub" userId="07fe2293b2ec4a4d" providerId="LiveId" clId="{173D6132-6715-446A-99B5-25BDBA08BED7}" dt="2021-12-17T07:53:20.145" v="39" actId="47"/>
        <pc:sldMkLst>
          <pc:docMk/>
          <pc:sldMk cId="3013898440" sldId="656"/>
        </pc:sldMkLst>
      </pc:sldChg>
      <pc:sldChg chg="del">
        <pc:chgData name="Joe-Anthony Yaacoub" userId="07fe2293b2ec4a4d" providerId="LiveId" clId="{173D6132-6715-446A-99B5-25BDBA08BED7}" dt="2021-12-17T07:53:18.698" v="32" actId="47"/>
        <pc:sldMkLst>
          <pc:docMk/>
          <pc:sldMk cId="158606257" sldId="657"/>
        </pc:sldMkLst>
      </pc:sldChg>
      <pc:sldChg chg="del">
        <pc:chgData name="Joe-Anthony Yaacoub" userId="07fe2293b2ec4a4d" providerId="LiveId" clId="{173D6132-6715-446A-99B5-25BDBA08BED7}" dt="2021-12-17T07:53:18.867" v="33" actId="47"/>
        <pc:sldMkLst>
          <pc:docMk/>
          <pc:sldMk cId="2898649441" sldId="658"/>
        </pc:sldMkLst>
      </pc:sldChg>
      <pc:sldChg chg="del">
        <pc:chgData name="Joe-Anthony Yaacoub" userId="07fe2293b2ec4a4d" providerId="LiveId" clId="{173D6132-6715-446A-99B5-25BDBA08BED7}" dt="2021-12-17T07:53:19.070" v="34" actId="47"/>
        <pc:sldMkLst>
          <pc:docMk/>
          <pc:sldMk cId="1820832056" sldId="659"/>
        </pc:sldMkLst>
      </pc:sldChg>
      <pc:sldChg chg="del">
        <pc:chgData name="Joe-Anthony Yaacoub" userId="07fe2293b2ec4a4d" providerId="LiveId" clId="{173D6132-6715-446A-99B5-25BDBA08BED7}" dt="2021-12-17T07:53:20.448" v="41" actId="47"/>
        <pc:sldMkLst>
          <pc:docMk/>
          <pc:sldMk cId="594812673" sldId="661"/>
        </pc:sldMkLst>
      </pc:sldChg>
      <pc:sldChg chg="del">
        <pc:chgData name="Joe-Anthony Yaacoub" userId="07fe2293b2ec4a4d" providerId="LiveId" clId="{173D6132-6715-446A-99B5-25BDBA08BED7}" dt="2021-12-17T07:53:20.751" v="42" actId="47"/>
        <pc:sldMkLst>
          <pc:docMk/>
          <pc:sldMk cId="1978166076" sldId="662"/>
        </pc:sldMkLst>
      </pc:sldChg>
      <pc:sldChg chg="del">
        <pc:chgData name="Joe-Anthony Yaacoub" userId="07fe2293b2ec4a4d" providerId="LiveId" clId="{173D6132-6715-446A-99B5-25BDBA08BED7}" dt="2021-12-17T07:53:19.918" v="38" actId="47"/>
        <pc:sldMkLst>
          <pc:docMk/>
          <pc:sldMk cId="2027756407" sldId="664"/>
        </pc:sldMkLst>
      </pc:sldChg>
      <pc:sldChg chg="del">
        <pc:chgData name="Joe-Anthony Yaacoub" userId="07fe2293b2ec4a4d" providerId="LiveId" clId="{173D6132-6715-446A-99B5-25BDBA08BED7}" dt="2021-12-17T07:53:20.315" v="40" actId="47"/>
        <pc:sldMkLst>
          <pc:docMk/>
          <pc:sldMk cId="2212635614" sldId="665"/>
        </pc:sldMkLst>
      </pc:sldChg>
      <pc:sldChg chg="del">
        <pc:chgData name="Joe-Anthony Yaacoub" userId="07fe2293b2ec4a4d" providerId="LiveId" clId="{173D6132-6715-446A-99B5-25BDBA08BED7}" dt="2021-12-17T07:53:20.910" v="43" actId="47"/>
        <pc:sldMkLst>
          <pc:docMk/>
          <pc:sldMk cId="1313071915" sldId="666"/>
        </pc:sldMkLst>
      </pc:sldChg>
      <pc:sldChg chg="del">
        <pc:chgData name="Joe-Anthony Yaacoub" userId="07fe2293b2ec4a4d" providerId="LiveId" clId="{173D6132-6715-446A-99B5-25BDBA08BED7}" dt="2021-12-17T07:53:21.341" v="44" actId="47"/>
        <pc:sldMkLst>
          <pc:docMk/>
          <pc:sldMk cId="247907327" sldId="667"/>
        </pc:sldMkLst>
      </pc:sldChg>
      <pc:sldChg chg="del">
        <pc:chgData name="Joe-Anthony Yaacoub" userId="07fe2293b2ec4a4d" providerId="LiveId" clId="{173D6132-6715-446A-99B5-25BDBA08BED7}" dt="2021-12-17T07:53:21.792" v="45" actId="47"/>
        <pc:sldMkLst>
          <pc:docMk/>
          <pc:sldMk cId="455012116" sldId="669"/>
        </pc:sldMkLst>
      </pc:sldChg>
      <pc:sldChg chg="del">
        <pc:chgData name="Joe-Anthony Yaacoub" userId="07fe2293b2ec4a4d" providerId="LiveId" clId="{173D6132-6715-446A-99B5-25BDBA08BED7}" dt="2021-12-17T07:53:22.169" v="46" actId="47"/>
        <pc:sldMkLst>
          <pc:docMk/>
          <pc:sldMk cId="2532891812" sldId="670"/>
        </pc:sldMkLst>
      </pc:sldChg>
      <pc:sldChg chg="del">
        <pc:chgData name="Joe-Anthony Yaacoub" userId="07fe2293b2ec4a4d" providerId="LiveId" clId="{173D6132-6715-446A-99B5-25BDBA08BED7}" dt="2021-12-17T07:53:22.337" v="47" actId="47"/>
        <pc:sldMkLst>
          <pc:docMk/>
          <pc:sldMk cId="685394240" sldId="672"/>
        </pc:sldMkLst>
      </pc:sldChg>
      <pc:sldChg chg="del">
        <pc:chgData name="Joe-Anthony Yaacoub" userId="07fe2293b2ec4a4d" providerId="LiveId" clId="{173D6132-6715-446A-99B5-25BDBA08BED7}" dt="2021-12-17T07:53:22.790" v="48" actId="47"/>
        <pc:sldMkLst>
          <pc:docMk/>
          <pc:sldMk cId="3380551881" sldId="673"/>
        </pc:sldMkLst>
      </pc:sldChg>
      <pc:sldChg chg="del">
        <pc:chgData name="Joe-Anthony Yaacoub" userId="07fe2293b2ec4a4d" providerId="LiveId" clId="{173D6132-6715-446A-99B5-25BDBA08BED7}" dt="2021-12-17T07:53:23.276" v="49" actId="47"/>
        <pc:sldMkLst>
          <pc:docMk/>
          <pc:sldMk cId="2224759229" sldId="674"/>
        </pc:sldMkLst>
      </pc:sldChg>
      <pc:sldChg chg="del">
        <pc:chgData name="Joe-Anthony Yaacoub" userId="07fe2293b2ec4a4d" providerId="LiveId" clId="{173D6132-6715-446A-99B5-25BDBA08BED7}" dt="2021-12-17T07:53:23.921" v="50" actId="47"/>
        <pc:sldMkLst>
          <pc:docMk/>
          <pc:sldMk cId="981345525" sldId="675"/>
        </pc:sldMkLst>
      </pc:sldChg>
      <pc:sldChg chg="del">
        <pc:chgData name="Joe-Anthony Yaacoub" userId="07fe2293b2ec4a4d" providerId="LiveId" clId="{173D6132-6715-446A-99B5-25BDBA08BED7}" dt="2021-12-17T07:54:21.760" v="51" actId="47"/>
        <pc:sldMkLst>
          <pc:docMk/>
          <pc:sldMk cId="1986751849" sldId="676"/>
        </pc:sldMkLst>
      </pc:sldChg>
      <pc:sldChg chg="del">
        <pc:chgData name="Joe-Anthony Yaacoub" userId="07fe2293b2ec4a4d" providerId="LiveId" clId="{173D6132-6715-446A-99B5-25BDBA08BED7}" dt="2021-12-17T07:54:22.410" v="52" actId="47"/>
        <pc:sldMkLst>
          <pc:docMk/>
          <pc:sldMk cId="634861303" sldId="677"/>
        </pc:sldMkLst>
      </pc:sldChg>
      <pc:sldChg chg="del">
        <pc:chgData name="Joe-Anthony Yaacoub" userId="07fe2293b2ec4a4d" providerId="LiveId" clId="{173D6132-6715-446A-99B5-25BDBA08BED7}" dt="2021-12-17T07:54:22.931" v="53" actId="47"/>
        <pc:sldMkLst>
          <pc:docMk/>
          <pc:sldMk cId="2117756999" sldId="684"/>
        </pc:sldMkLst>
      </pc:sldChg>
      <pc:sldChg chg="del">
        <pc:chgData name="Joe-Anthony Yaacoub" userId="07fe2293b2ec4a4d" providerId="LiveId" clId="{173D6132-6715-446A-99B5-25BDBA08BED7}" dt="2021-12-17T07:54:23.454" v="54" actId="47"/>
        <pc:sldMkLst>
          <pc:docMk/>
          <pc:sldMk cId="2259139111" sldId="685"/>
        </pc:sldMkLst>
      </pc:sldChg>
      <pc:sldChg chg="del">
        <pc:chgData name="Joe-Anthony Yaacoub" userId="07fe2293b2ec4a4d" providerId="LiveId" clId="{173D6132-6715-446A-99B5-25BDBA08BED7}" dt="2021-12-17T07:54:24.393" v="57" actId="47"/>
        <pc:sldMkLst>
          <pc:docMk/>
          <pc:sldMk cId="2116295270" sldId="686"/>
        </pc:sldMkLst>
      </pc:sldChg>
      <pc:sldChg chg="del">
        <pc:chgData name="Joe-Anthony Yaacoub" userId="07fe2293b2ec4a4d" providerId="LiveId" clId="{173D6132-6715-446A-99B5-25BDBA08BED7}" dt="2021-12-17T07:54:23.910" v="55" actId="47"/>
        <pc:sldMkLst>
          <pc:docMk/>
          <pc:sldMk cId="1853101457" sldId="687"/>
        </pc:sldMkLst>
      </pc:sldChg>
      <pc:sldChg chg="del">
        <pc:chgData name="Joe-Anthony Yaacoub" userId="07fe2293b2ec4a4d" providerId="LiveId" clId="{173D6132-6715-446A-99B5-25BDBA08BED7}" dt="2021-12-17T07:54:24.183" v="56" actId="47"/>
        <pc:sldMkLst>
          <pc:docMk/>
          <pc:sldMk cId="1616929842" sldId="688"/>
        </pc:sldMkLst>
      </pc:sldChg>
      <pc:sldChg chg="del">
        <pc:chgData name="Joe-Anthony Yaacoub" userId="07fe2293b2ec4a4d" providerId="LiveId" clId="{173D6132-6715-446A-99B5-25BDBA08BED7}" dt="2021-12-17T07:54:24.539" v="58" actId="47"/>
        <pc:sldMkLst>
          <pc:docMk/>
          <pc:sldMk cId="3657507907" sldId="689"/>
        </pc:sldMkLst>
      </pc:sldChg>
      <pc:sldChg chg="del">
        <pc:chgData name="Joe-Anthony Yaacoub" userId="07fe2293b2ec4a4d" providerId="LiveId" clId="{173D6132-6715-446A-99B5-25BDBA08BED7}" dt="2021-12-17T07:54:24.887" v="60" actId="47"/>
        <pc:sldMkLst>
          <pc:docMk/>
          <pc:sldMk cId="3424448169" sldId="690"/>
        </pc:sldMkLst>
      </pc:sldChg>
      <pc:sldChg chg="del">
        <pc:chgData name="Joe-Anthony Yaacoub" userId="07fe2293b2ec4a4d" providerId="LiveId" clId="{173D6132-6715-446A-99B5-25BDBA08BED7}" dt="2021-12-17T07:54:25.252" v="62" actId="47"/>
        <pc:sldMkLst>
          <pc:docMk/>
          <pc:sldMk cId="4063883475" sldId="691"/>
        </pc:sldMkLst>
      </pc:sldChg>
      <pc:sldChg chg="del">
        <pc:chgData name="Joe-Anthony Yaacoub" userId="07fe2293b2ec4a4d" providerId="LiveId" clId="{173D6132-6715-446A-99B5-25BDBA08BED7}" dt="2021-12-17T07:54:24.736" v="59" actId="47"/>
        <pc:sldMkLst>
          <pc:docMk/>
          <pc:sldMk cId="2965554455" sldId="692"/>
        </pc:sldMkLst>
      </pc:sldChg>
      <pc:sldChg chg="del">
        <pc:chgData name="Joe-Anthony Yaacoub" userId="07fe2293b2ec4a4d" providerId="LiveId" clId="{173D6132-6715-446A-99B5-25BDBA08BED7}" dt="2021-12-17T07:54:25.070" v="61" actId="47"/>
        <pc:sldMkLst>
          <pc:docMk/>
          <pc:sldMk cId="1919835532" sldId="693"/>
        </pc:sldMkLst>
      </pc:sldChg>
      <pc:sldChg chg="del">
        <pc:chgData name="Joe-Anthony Yaacoub" userId="07fe2293b2ec4a4d" providerId="LiveId" clId="{173D6132-6715-446A-99B5-25BDBA08BED7}" dt="2021-12-17T07:54:25.436" v="63" actId="47"/>
        <pc:sldMkLst>
          <pc:docMk/>
          <pc:sldMk cId="933339151" sldId="694"/>
        </pc:sldMkLst>
      </pc:sldChg>
      <pc:sldChg chg="add del">
        <pc:chgData name="Joe-Anthony Yaacoub" userId="07fe2293b2ec4a4d" providerId="LiveId" clId="{173D6132-6715-446A-99B5-25BDBA08BED7}" dt="2021-12-17T07:54:28.579" v="66" actId="47"/>
        <pc:sldMkLst>
          <pc:docMk/>
          <pc:sldMk cId="1841990535" sldId="69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3046B-0F2A-4812-AAD7-5CC2B3D283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84C9A3-895A-46C6-87F3-635B2AEB3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CBC10-4726-466A-A3E8-5962DC2C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7A9F5-4A78-444C-92BB-82DD283C91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87BBC4-149F-4863-99F7-D556ECF38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9B44A-533B-45C0-B3D8-BC4F639D2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85393-9185-4DD3-9031-2FB859B6E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169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8E526-1AD9-4ACC-8E00-8B9491620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C555D-6E4F-49D1-96B9-D009B29B4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4942E-422A-48CC-8440-2012E347F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7A9F5-4A78-444C-92BB-82DD283C91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DB79E-F889-4B50-B678-15467FB66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35942-5A75-4F74-966D-77592AB2F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85393-9185-4DD3-9031-2FB859B6E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033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3CFC0-4499-4897-959B-76E1A2A32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65BB91-80CE-4F32-82C7-075943C1F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132EAD-C7D6-4ECB-A4A2-4352E576C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7A9F5-4A78-444C-92BB-82DD283C91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80B27-9EFE-4A32-8E4A-C84760A7E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FE9E1-2352-4145-8DA6-0EC3A1C22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85393-9185-4DD3-9031-2FB859B6E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642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B39B8-874D-4B63-A6DF-CD65A701A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F9A4C-0793-46B1-891F-D97063556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0CADEE-1203-4A25-84F6-A9BF7E2C4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6B15E0-60EF-4EA8-B813-6339AF826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7A9F5-4A78-444C-92BB-82DD283C91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1DB95-7619-4BF7-BBF3-4F797126C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9A45AD-9B45-49D1-9563-10951FD1F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85393-9185-4DD3-9031-2FB859B6E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30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0D5DF-CC2A-4924-BAD8-5195F9D37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B23B18-CDF9-42C4-AA49-C9BF45994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822A31-F281-4FBA-B9F4-EDDD0E26B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9B7A64-DA8D-437E-BE2B-5C2B37F868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C9EBE9-FB59-4FD0-891D-097CC911F5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F7F759-161D-4DF4-83FC-2E4433329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7A9F5-4A78-444C-92BB-82DD283C91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010E68-D0B9-4413-8434-FF42B4CDD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441B11-D503-41AF-9202-07FF0F04D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85393-9185-4DD3-9031-2FB859B6E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495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92AE0-0CE3-46A7-8B8C-2FE713521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D7671A-8B0F-404E-AFB6-CC9E95B7D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7A9F5-4A78-444C-92BB-82DD283C91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D19223-AFCF-45E0-95A9-62BF4FC2F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2237AF-8ADD-4F15-BB09-5FE1AB0E9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85393-9185-4DD3-9031-2FB859B6E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12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D24EF3-5781-4302-87C8-0FFABFEC2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7A9F5-4A78-444C-92BB-82DD283C91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1C0D1E-E27C-4774-978E-5AF1CDA8F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0D9A28-3EC7-49A9-9640-382852C99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85393-9185-4DD3-9031-2FB859B6E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381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72572-1CDE-46F7-AC2F-E2AEE40A2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44E61-CA69-4211-BF8C-30C7517BA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91AC02-6244-4C07-A128-4F3967F0F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60C3C9-FF7C-4FB5-83C6-E3BC0BB7A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7A9F5-4A78-444C-92BB-82DD283C91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0874BF-6C3C-4C52-971A-71DF3AA03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4CEF57-EDB1-42A7-9DE7-9CDC582E8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85393-9185-4DD3-9031-2FB859B6E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958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64AD1-CBD2-44A4-82E7-E472D11AF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94F452-504E-410F-97CA-C18EDB4FC0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808B4-878C-4BF8-93B6-09FFB4D300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ED14C4-6098-44B7-8CD3-E1426E231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7A9F5-4A78-444C-92BB-82DD283C91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656038-FFA7-4FF9-845B-FEEF7DE1B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1CC17-9127-4FC4-8E28-247001A86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85393-9185-4DD3-9031-2FB859B6E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226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86BE6-3C29-4A55-8E79-AA362D815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04EE64-A1FC-47FD-8528-15EF3F8CDF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E727C-64EB-4959-9263-522266361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7A9F5-4A78-444C-92BB-82DD283C91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2A063-3C91-4177-BDC0-52181E738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0BC5B-1C06-4BA4-8D19-4824A6F71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85393-9185-4DD3-9031-2FB859B6E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86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589B5B-7523-4727-81F0-0AC36CDB7D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558B34-2543-4D64-ABC8-3B2E1EC597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FDF53-73A3-43D9-8413-BE0168894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7A9F5-4A78-444C-92BB-82DD283C91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35234-94A7-4692-81A5-BC39A76A5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963EE-D832-4970-B2F9-42D0ECDDC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85393-9185-4DD3-9031-2FB859B6E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411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57068B-7DA8-4CDC-AAFD-2483D089F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2FE35-426C-46C1-9403-F3E0AA74B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4014D-0903-4FAC-9EC2-0C35F278DC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7A9F5-4A78-444C-92BB-82DD283C9178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EA81B-2066-4828-9A9C-19BD296428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88656-C3F6-4304-BF27-D36F27396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85393-9185-4DD3-9031-2FB859B6E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32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740A2-8589-4669-9D02-E2790FC64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8255"/>
            <a:ext cx="10515600" cy="1325563"/>
          </a:xfrm>
        </p:spPr>
        <p:txBody>
          <a:bodyPr/>
          <a:lstStyle/>
          <a:p>
            <a:r>
              <a:rPr lang="en-US" dirty="0"/>
              <a:t>Risk Premium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75362-38DB-4B51-B477-3D49D4C08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" y="1005840"/>
            <a:ext cx="5974080" cy="5532119"/>
          </a:xfrm>
        </p:spPr>
        <p:txBody>
          <a:bodyPr>
            <a:normAutofit lnSpcReduction="10000"/>
          </a:bodyPr>
          <a:lstStyle/>
          <a:p>
            <a:r>
              <a:rPr lang="en-US" sz="3000" dirty="0"/>
              <a:t>Difference between the expected holding period return (HPR) on the index fund and the </a:t>
            </a:r>
            <a:r>
              <a:rPr lang="en-US" sz="3000" b="1" dirty="0"/>
              <a:t>risk-free rate (Treasury</a:t>
            </a:r>
            <a:r>
              <a:rPr lang="en-US" sz="3000" dirty="0"/>
              <a:t> bills rate you earn with certainty). </a:t>
            </a:r>
          </a:p>
          <a:p>
            <a:pPr lvl="1"/>
            <a:r>
              <a:rPr lang="en-US" sz="3000" dirty="0"/>
              <a:t>If the risk-free rate in the example is 4% per year, and the expected index fund return is 10%, then the risk premium is 6% per year.</a:t>
            </a:r>
          </a:p>
          <a:p>
            <a:r>
              <a:rPr lang="en-US" sz="3000" b="1" dirty="0"/>
              <a:t>Excess return</a:t>
            </a:r>
          </a:p>
          <a:p>
            <a:pPr lvl="1"/>
            <a:r>
              <a:rPr lang="en-US" sz="3000" dirty="0"/>
              <a:t>Rate of return in excess of the risk-free rate.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8493DB-B73B-4CAC-8EAF-4C2E96EF8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4107" y="681036"/>
            <a:ext cx="5312093" cy="509818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E8F6D54-A9E6-4991-9FB8-B28DB413A277}"/>
              </a:ext>
            </a:extLst>
          </p:cNvPr>
          <p:cNvSpPr/>
          <p:nvPr/>
        </p:nvSpPr>
        <p:spPr>
          <a:xfrm>
            <a:off x="4828809" y="6301880"/>
            <a:ext cx="2632490" cy="46492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875" dirty="0"/>
              <a:t>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274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26083-71EA-4520-BF60-D1FF44348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-23685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Risk Aversion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17065-EDE9-4070-BA47-C10B06334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780" y="1030922"/>
            <a:ext cx="11430000" cy="561371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Reluctance to accept risk.</a:t>
            </a:r>
          </a:p>
          <a:p>
            <a:pPr lvl="1"/>
            <a:r>
              <a:rPr lang="en-US" dirty="0"/>
              <a:t>The degree to which investors are willing to commit funds to stocks depends on their risk aversion</a:t>
            </a:r>
          </a:p>
          <a:p>
            <a:r>
              <a:rPr lang="en-US" dirty="0"/>
              <a:t>Investors are risk averse in the sense that, without a positive risk premium, they would not be willing to invest in stocks. </a:t>
            </a:r>
          </a:p>
          <a:p>
            <a:pPr lvl="1"/>
            <a:r>
              <a:rPr lang="en-US" dirty="0"/>
              <a:t>In theory then, there must always be a positive risk premium on risky assets in order to induce risk-averse investors to hold the existing supply of these assets otherwise you are a gambler!</a:t>
            </a:r>
          </a:p>
          <a:p>
            <a:r>
              <a:rPr lang="en-US" dirty="0"/>
              <a:t>To determine an investor’s optimal portfolio strategy, we need to quantify his degree of risk aversion</a:t>
            </a:r>
          </a:p>
          <a:p>
            <a:pPr lvl="1"/>
            <a:r>
              <a:rPr lang="en-US" dirty="0"/>
              <a:t> An obvious benchmark is the risk-free asset, which has neither volatility nor a risk premium</a:t>
            </a:r>
          </a:p>
          <a:p>
            <a:pPr lvl="1"/>
            <a:r>
              <a:rPr lang="en-US" dirty="0"/>
              <a:t>It pays a certain rate of return, </a:t>
            </a:r>
            <a:r>
              <a:rPr lang="en-US" i="1" dirty="0"/>
              <a:t>r</a:t>
            </a:r>
            <a:r>
              <a:rPr lang="en-US" i="1" baseline="-25000" dirty="0"/>
              <a:t>f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Risk-averse investors will not hold risky assets without the prospect of earning some premium above the risk-free rate.</a:t>
            </a:r>
          </a:p>
          <a:p>
            <a:pPr lvl="1"/>
            <a:r>
              <a:rPr lang="en-US" dirty="0"/>
              <a:t>We infer higher risk aversion if they have demanded higher risk premiums for any given level of risk.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A1AE29-4398-4FE4-BC77-F0118F3D3139}"/>
              </a:ext>
            </a:extLst>
          </p:cNvPr>
          <p:cNvSpPr/>
          <p:nvPr/>
        </p:nvSpPr>
        <p:spPr>
          <a:xfrm>
            <a:off x="4828809" y="6301880"/>
            <a:ext cx="2632490" cy="46492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875" dirty="0"/>
              <a:t>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750871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CE1D5-3182-4D40-8450-A89BEECB1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89017" y="317268"/>
            <a:ext cx="12016740" cy="331539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An individual’s degree of risk aversion can be inferred by contrasting the </a:t>
            </a:r>
            <a:r>
              <a:rPr lang="en-US" dirty="0">
                <a:solidFill>
                  <a:srgbClr val="FF0000"/>
                </a:solidFill>
              </a:rPr>
              <a:t>risk premium </a:t>
            </a:r>
            <a:r>
              <a:rPr lang="en-US" dirty="0"/>
              <a:t>on the investor’s entire wealth (his complete portfolio, C), E(</a:t>
            </a:r>
            <a:r>
              <a:rPr lang="en-US" dirty="0" err="1"/>
              <a:t>rC</a:t>
            </a:r>
            <a:r>
              <a:rPr lang="en-US" dirty="0"/>
              <a:t>) − rf, </a:t>
            </a:r>
            <a:r>
              <a:rPr lang="en-US" dirty="0">
                <a:highlight>
                  <a:srgbClr val="FFFF00"/>
                </a:highlight>
              </a:rPr>
              <a:t>against</a:t>
            </a:r>
            <a:r>
              <a:rPr lang="en-US" dirty="0"/>
              <a:t> the </a:t>
            </a:r>
            <a:r>
              <a:rPr lang="en-US" dirty="0">
                <a:solidFill>
                  <a:srgbClr val="FF0000"/>
                </a:solidFill>
              </a:rPr>
              <a:t>variance of the portfolio return</a:t>
            </a:r>
            <a:r>
              <a:rPr lang="en-US" dirty="0"/>
              <a:t>.</a:t>
            </a:r>
          </a:p>
          <a:p>
            <a:r>
              <a:rPr lang="en-US" dirty="0"/>
              <a:t>The ratio of risk premium to variance measures the “reward” demanded per unit of volatility. </a:t>
            </a:r>
          </a:p>
          <a:p>
            <a:r>
              <a:rPr lang="en-US" dirty="0"/>
              <a:t>For example if an investor whose entire wealth has been invested in portfolio Q with annual risk premium of .10 (10%) and variance of .0256 (SD = .16, or 16%), we would infer this investor’s degree of risk aversion as: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AA6958-5FEE-45B5-ADA3-2668D73500EB}"/>
              </a:ext>
            </a:extLst>
          </p:cNvPr>
          <p:cNvSpPr/>
          <p:nvPr/>
        </p:nvSpPr>
        <p:spPr>
          <a:xfrm>
            <a:off x="156555" y="4885882"/>
            <a:ext cx="113122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We call the ratio of a portfolio’s risk premium to its variance the </a:t>
            </a:r>
            <a:r>
              <a:rPr lang="en-US" sz="2400" b="1" dirty="0">
                <a:highlight>
                  <a:srgbClr val="FFFF00"/>
                </a:highlight>
              </a:rPr>
              <a:t>price of risk (</a:t>
            </a:r>
            <a:r>
              <a:rPr lang="en-US" sz="2400" i="1" dirty="0">
                <a:solidFill>
                  <a:srgbClr val="000000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market price of risk)</a:t>
            </a:r>
            <a:endParaRPr lang="en-US" sz="2400" b="1" dirty="0"/>
          </a:p>
          <a:p>
            <a:r>
              <a:rPr lang="en-US" sz="2400" dirty="0"/>
              <a:t>Based on this price of risk (3.91), we will allocate wealth between the risky and risk-free assets.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0B87249-8D42-4AFB-952A-2AFAADFD6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3666" y="3546763"/>
            <a:ext cx="4403774" cy="127184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FEEBBB9-4584-4537-AB41-E8F4B77C7081}"/>
              </a:ext>
            </a:extLst>
          </p:cNvPr>
          <p:cNvSpPr/>
          <p:nvPr/>
        </p:nvSpPr>
        <p:spPr>
          <a:xfrm>
            <a:off x="4828809" y="6301880"/>
            <a:ext cx="2632490" cy="46492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875" dirty="0"/>
              <a:t>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85525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685F3-70CA-4ECD-96C8-7F39D512F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04800"/>
            <a:ext cx="11681460" cy="5872163"/>
          </a:xfrm>
        </p:spPr>
        <p:txBody>
          <a:bodyPr/>
          <a:lstStyle/>
          <a:p>
            <a:r>
              <a:rPr lang="en-US" dirty="0"/>
              <a:t>Assume complete portfolio represented by a stock market index such as the S&amp;P 500; call it </a:t>
            </a:r>
            <a:r>
              <a:rPr lang="en-US" i="1" dirty="0"/>
              <a:t>M.</a:t>
            </a:r>
            <a:r>
              <a:rPr lang="en-US" dirty="0"/>
              <a:t> </a:t>
            </a:r>
          </a:p>
          <a:p>
            <a:r>
              <a:rPr lang="en-US" dirty="0"/>
              <a:t>The average excess return (risk premium) on the market has been .08, and variance has been nearly .04.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C0E936-C5C2-46E1-95E6-1C2211974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116" y="2280588"/>
            <a:ext cx="4552950" cy="10741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32C7806-1B17-49E8-9B48-C45A4C767F8D}"/>
              </a:ext>
            </a:extLst>
          </p:cNvPr>
          <p:cNvSpPr/>
          <p:nvPr/>
        </p:nvSpPr>
        <p:spPr>
          <a:xfrm>
            <a:off x="138546" y="3853159"/>
            <a:ext cx="112685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Conventional wisdom holds that plausible estimates for the value of 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</a:rPr>
              <a:t>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 lie in the range of 1.5 − 4</a:t>
            </a:r>
            <a:endParaRPr lang="en-US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B43A29-D10A-4EED-9BEA-CBFF88765DEA}"/>
              </a:ext>
            </a:extLst>
          </p:cNvPr>
          <p:cNvSpPr/>
          <p:nvPr/>
        </p:nvSpPr>
        <p:spPr>
          <a:xfrm>
            <a:off x="4828809" y="6301880"/>
            <a:ext cx="2632490" cy="46492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875" dirty="0"/>
              <a:t>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872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A7EC7-1EC2-4D7A-9B2A-33C21CF21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Sharpe Ratio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5E7B7-7CBB-4E52-A7E2-4740E2E2F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659" y="1253331"/>
            <a:ext cx="11725795" cy="5459196"/>
          </a:xfrm>
        </p:spPr>
        <p:txBody>
          <a:bodyPr>
            <a:normAutofit/>
          </a:bodyPr>
          <a:lstStyle/>
          <a:p>
            <a:r>
              <a:rPr lang="en-US" dirty="0"/>
              <a:t>Ratio of portfolio risk premium to standard deviation.</a:t>
            </a:r>
          </a:p>
          <a:p>
            <a:r>
              <a:rPr lang="en-US" dirty="0"/>
              <a:t>Risk aversion implies that investors will demand a higher reward (as measured by their portfolio risk premium) to accept higher portfolio volatility.</a:t>
            </a:r>
          </a:p>
          <a:p>
            <a:endParaRPr lang="en-US" dirty="0"/>
          </a:p>
          <a:p>
            <a:r>
              <a:rPr lang="en-US" dirty="0"/>
              <a:t>A risk-free asset would have a risk premium of zero and a standard deviation of zero. </a:t>
            </a:r>
          </a:p>
          <a:p>
            <a:pPr lvl="1"/>
            <a:r>
              <a:rPr lang="en-US" dirty="0"/>
              <a:t>Therefore, the Sharpe ratio of a risky portfolio quantifies the incremental reward (the increase in risk premium) for each increase of 1% in the portfolio standard deviation (SD). </a:t>
            </a:r>
          </a:p>
          <a:p>
            <a:r>
              <a:rPr lang="en-US" dirty="0"/>
              <a:t>For example, the Sharpe ratio of a portfolio with an annual risk premium of 8% and standard deviation of 20% is 8/20 = 0.4. </a:t>
            </a:r>
          </a:p>
          <a:p>
            <a:pPr lvl="1"/>
            <a:r>
              <a:rPr lang="en-US" dirty="0"/>
              <a:t>A higher Sharpe ratio indicates a better reward per unit of SD, in other words, a more efficient portfolio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C69298-1B36-4720-84F5-58FCDE6C0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5940" y="2578894"/>
            <a:ext cx="4829175" cy="5619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D0E9DA5-BAAB-4DC3-9B09-218A1CCF50CB}"/>
              </a:ext>
            </a:extLst>
          </p:cNvPr>
          <p:cNvSpPr/>
          <p:nvPr/>
        </p:nvSpPr>
        <p:spPr>
          <a:xfrm>
            <a:off x="4828809" y="6301880"/>
            <a:ext cx="2632490" cy="46492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875" dirty="0"/>
              <a:t>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1906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B4134-FB0F-451B-9415-1A7A12E4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" y="248284"/>
            <a:ext cx="12481560" cy="5009515"/>
          </a:xfrm>
        </p:spPr>
        <p:txBody>
          <a:bodyPr/>
          <a:lstStyle/>
          <a:p>
            <a:r>
              <a:rPr lang="en-US" dirty="0"/>
              <a:t>Standard deviation is a useful risk measure for diversified portfolios </a:t>
            </a:r>
          </a:p>
          <a:p>
            <a:pPr lvl="1"/>
            <a:r>
              <a:rPr lang="en-US" dirty="0"/>
              <a:t>it is not a useful way to think about the risk of individual securities. </a:t>
            </a:r>
          </a:p>
          <a:p>
            <a:r>
              <a:rPr lang="en-US" dirty="0"/>
              <a:t>The Sharpe ratio is a valid statistic only for ranking </a:t>
            </a:r>
            <a:r>
              <a:rPr lang="en-US" i="1" dirty="0"/>
              <a:t>portfolios</a:t>
            </a:r>
            <a:endParaRPr lang="en-US" dirty="0"/>
          </a:p>
          <a:p>
            <a:pPr lvl="1"/>
            <a:r>
              <a:rPr lang="en-US" dirty="0"/>
              <a:t>it is </a:t>
            </a:r>
            <a:r>
              <a:rPr lang="en-US" i="1" dirty="0"/>
              <a:t>not</a:t>
            </a:r>
            <a:r>
              <a:rPr lang="en-US" dirty="0"/>
              <a:t> appropriate for comparing individual assets.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89E532-A772-4D90-8401-91295E8A859E}"/>
              </a:ext>
            </a:extLst>
          </p:cNvPr>
          <p:cNvSpPr/>
          <p:nvPr/>
        </p:nvSpPr>
        <p:spPr>
          <a:xfrm>
            <a:off x="4828809" y="6301880"/>
            <a:ext cx="2632490" cy="46492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875" dirty="0"/>
              <a:t>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929956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8114</TotalTime>
  <Words>654</Words>
  <Application>Microsoft Office PowerPoint</Application>
  <PresentationFormat>Widescreen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Risk Premium</vt:lpstr>
      <vt:lpstr>Risk Aversion</vt:lpstr>
      <vt:lpstr>PowerPoint Presentation</vt:lpstr>
      <vt:lpstr>PowerPoint Presentation</vt:lpstr>
      <vt:lpstr>The Sharpe Ratio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Joe-Anthony Yaacoub</cp:lastModifiedBy>
  <cp:revision>64</cp:revision>
  <dcterms:created xsi:type="dcterms:W3CDTF">2020-07-26T18:25:30Z</dcterms:created>
  <dcterms:modified xsi:type="dcterms:W3CDTF">2021-12-17T07:54:30Z</dcterms:modified>
</cp:coreProperties>
</file>