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67" d="100"/>
          <a:sy n="67" d="100"/>
        </p:scale>
        <p:origin x="60" y="67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7EA0F-BE8A-49AD-830C-C6AEBF1240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17E371-B051-4B8A-8C8C-FCCCCD1C28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FB35EB-DC66-461C-B7C9-5679AAC4139A}"/>
              </a:ext>
            </a:extLst>
          </p:cNvPr>
          <p:cNvSpPr>
            <a:spLocks noGrp="1"/>
          </p:cNvSpPr>
          <p:nvPr>
            <p:ph type="dt" sz="half" idx="10"/>
          </p:nvPr>
        </p:nvSpPr>
        <p:spPr/>
        <p:txBody>
          <a:bodyPr/>
          <a:lstStyle/>
          <a:p>
            <a:fld id="{ACBF7BA5-6EBE-4338-9DF8-4E114888C960}" type="datetimeFigureOut">
              <a:rPr lang="en-US" smtClean="0"/>
              <a:t>6/23/2020</a:t>
            </a:fld>
            <a:endParaRPr lang="en-US"/>
          </a:p>
        </p:txBody>
      </p:sp>
      <p:sp>
        <p:nvSpPr>
          <p:cNvPr id="5" name="Footer Placeholder 4">
            <a:extLst>
              <a:ext uri="{FF2B5EF4-FFF2-40B4-BE49-F238E27FC236}">
                <a16:creationId xmlns:a16="http://schemas.microsoft.com/office/drawing/2014/main" id="{3F3125FD-F0CA-4B48-A960-7B989F743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B728F7-4F1A-4F78-BA3E-A0FFB0E99A11}"/>
              </a:ext>
            </a:extLst>
          </p:cNvPr>
          <p:cNvSpPr>
            <a:spLocks noGrp="1"/>
          </p:cNvSpPr>
          <p:nvPr>
            <p:ph type="sldNum" sz="quarter" idx="12"/>
          </p:nvPr>
        </p:nvSpPr>
        <p:spPr/>
        <p:txBody>
          <a:bodyPr/>
          <a:lstStyle/>
          <a:p>
            <a:fld id="{4265E063-389F-4748-8590-58C7856FC90D}" type="slidenum">
              <a:rPr lang="en-US" smtClean="0"/>
              <a:t>‹#›</a:t>
            </a:fld>
            <a:endParaRPr lang="en-US"/>
          </a:p>
        </p:txBody>
      </p:sp>
    </p:spTree>
    <p:extLst>
      <p:ext uri="{BB962C8B-B14F-4D97-AF65-F5344CB8AC3E}">
        <p14:creationId xmlns:p14="http://schemas.microsoft.com/office/powerpoint/2010/main" val="1475793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90FE0-982E-4DCB-9A77-B896F6E0CF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F8D322-CAB7-4B0F-B994-1F8E5B57BD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F41BE9-2E9A-4EA4-AB5C-2E72835521B0}"/>
              </a:ext>
            </a:extLst>
          </p:cNvPr>
          <p:cNvSpPr>
            <a:spLocks noGrp="1"/>
          </p:cNvSpPr>
          <p:nvPr>
            <p:ph type="dt" sz="half" idx="10"/>
          </p:nvPr>
        </p:nvSpPr>
        <p:spPr/>
        <p:txBody>
          <a:bodyPr/>
          <a:lstStyle/>
          <a:p>
            <a:fld id="{ACBF7BA5-6EBE-4338-9DF8-4E114888C960}" type="datetimeFigureOut">
              <a:rPr lang="en-US" smtClean="0"/>
              <a:t>6/23/2020</a:t>
            </a:fld>
            <a:endParaRPr lang="en-US"/>
          </a:p>
        </p:txBody>
      </p:sp>
      <p:sp>
        <p:nvSpPr>
          <p:cNvPr id="5" name="Footer Placeholder 4">
            <a:extLst>
              <a:ext uri="{FF2B5EF4-FFF2-40B4-BE49-F238E27FC236}">
                <a16:creationId xmlns:a16="http://schemas.microsoft.com/office/drawing/2014/main" id="{2E69EFF7-DC69-4450-8D19-BE82E5A4D6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D9E856-2113-49D1-B82D-58CF6625C9F0}"/>
              </a:ext>
            </a:extLst>
          </p:cNvPr>
          <p:cNvSpPr>
            <a:spLocks noGrp="1"/>
          </p:cNvSpPr>
          <p:nvPr>
            <p:ph type="sldNum" sz="quarter" idx="12"/>
          </p:nvPr>
        </p:nvSpPr>
        <p:spPr/>
        <p:txBody>
          <a:bodyPr/>
          <a:lstStyle/>
          <a:p>
            <a:fld id="{4265E063-389F-4748-8590-58C7856FC90D}" type="slidenum">
              <a:rPr lang="en-US" smtClean="0"/>
              <a:t>‹#›</a:t>
            </a:fld>
            <a:endParaRPr lang="en-US"/>
          </a:p>
        </p:txBody>
      </p:sp>
    </p:spTree>
    <p:extLst>
      <p:ext uri="{BB962C8B-B14F-4D97-AF65-F5344CB8AC3E}">
        <p14:creationId xmlns:p14="http://schemas.microsoft.com/office/powerpoint/2010/main" val="56967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527CC-D4C3-439E-8778-E5DFDAB82F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800F70-F9F9-4A07-85BD-73D1A247D3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410D68-2A51-4A99-AA9B-119DDD3948D3}"/>
              </a:ext>
            </a:extLst>
          </p:cNvPr>
          <p:cNvSpPr>
            <a:spLocks noGrp="1"/>
          </p:cNvSpPr>
          <p:nvPr>
            <p:ph type="dt" sz="half" idx="10"/>
          </p:nvPr>
        </p:nvSpPr>
        <p:spPr/>
        <p:txBody>
          <a:bodyPr/>
          <a:lstStyle/>
          <a:p>
            <a:fld id="{ACBF7BA5-6EBE-4338-9DF8-4E114888C960}" type="datetimeFigureOut">
              <a:rPr lang="en-US" smtClean="0"/>
              <a:t>6/23/2020</a:t>
            </a:fld>
            <a:endParaRPr lang="en-US"/>
          </a:p>
        </p:txBody>
      </p:sp>
      <p:sp>
        <p:nvSpPr>
          <p:cNvPr id="5" name="Footer Placeholder 4">
            <a:extLst>
              <a:ext uri="{FF2B5EF4-FFF2-40B4-BE49-F238E27FC236}">
                <a16:creationId xmlns:a16="http://schemas.microsoft.com/office/drawing/2014/main" id="{65D8C504-B1D3-46EA-A47D-F77063A3B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1A4C9C-E67F-493D-9BE0-39DC328AD391}"/>
              </a:ext>
            </a:extLst>
          </p:cNvPr>
          <p:cNvSpPr>
            <a:spLocks noGrp="1"/>
          </p:cNvSpPr>
          <p:nvPr>
            <p:ph type="sldNum" sz="quarter" idx="12"/>
          </p:nvPr>
        </p:nvSpPr>
        <p:spPr/>
        <p:txBody>
          <a:bodyPr/>
          <a:lstStyle/>
          <a:p>
            <a:fld id="{4265E063-389F-4748-8590-58C7856FC90D}" type="slidenum">
              <a:rPr lang="en-US" smtClean="0"/>
              <a:t>‹#›</a:t>
            </a:fld>
            <a:endParaRPr lang="en-US"/>
          </a:p>
        </p:txBody>
      </p:sp>
    </p:spTree>
    <p:extLst>
      <p:ext uri="{BB962C8B-B14F-4D97-AF65-F5344CB8AC3E}">
        <p14:creationId xmlns:p14="http://schemas.microsoft.com/office/powerpoint/2010/main" val="370721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FC8E5-1D40-467E-9CD5-B41AAF5B73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F3ACBE-C9B5-431C-81CD-36606B410E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DA2624-52C1-4A1A-8C4A-9F489DEB11AD}"/>
              </a:ext>
            </a:extLst>
          </p:cNvPr>
          <p:cNvSpPr>
            <a:spLocks noGrp="1"/>
          </p:cNvSpPr>
          <p:nvPr>
            <p:ph type="dt" sz="half" idx="10"/>
          </p:nvPr>
        </p:nvSpPr>
        <p:spPr/>
        <p:txBody>
          <a:bodyPr/>
          <a:lstStyle/>
          <a:p>
            <a:fld id="{ACBF7BA5-6EBE-4338-9DF8-4E114888C960}" type="datetimeFigureOut">
              <a:rPr lang="en-US" smtClean="0"/>
              <a:t>6/23/2020</a:t>
            </a:fld>
            <a:endParaRPr lang="en-US"/>
          </a:p>
        </p:txBody>
      </p:sp>
      <p:sp>
        <p:nvSpPr>
          <p:cNvPr id="5" name="Footer Placeholder 4">
            <a:extLst>
              <a:ext uri="{FF2B5EF4-FFF2-40B4-BE49-F238E27FC236}">
                <a16:creationId xmlns:a16="http://schemas.microsoft.com/office/drawing/2014/main" id="{FC6B0346-A66E-4937-9548-26B2D4325D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811117-61A1-4F73-88E7-2860EFAF79C2}"/>
              </a:ext>
            </a:extLst>
          </p:cNvPr>
          <p:cNvSpPr>
            <a:spLocks noGrp="1"/>
          </p:cNvSpPr>
          <p:nvPr>
            <p:ph type="sldNum" sz="quarter" idx="12"/>
          </p:nvPr>
        </p:nvSpPr>
        <p:spPr/>
        <p:txBody>
          <a:bodyPr/>
          <a:lstStyle/>
          <a:p>
            <a:fld id="{4265E063-389F-4748-8590-58C7856FC90D}" type="slidenum">
              <a:rPr lang="en-US" smtClean="0"/>
              <a:t>‹#›</a:t>
            </a:fld>
            <a:endParaRPr lang="en-US"/>
          </a:p>
        </p:txBody>
      </p:sp>
    </p:spTree>
    <p:extLst>
      <p:ext uri="{BB962C8B-B14F-4D97-AF65-F5344CB8AC3E}">
        <p14:creationId xmlns:p14="http://schemas.microsoft.com/office/powerpoint/2010/main" val="2338123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8FE4F-0504-4908-BD11-A0FA13ED12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C2EBAB-19A3-4A24-876D-7637EA3082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CBD727-8B03-4DA1-A7DA-5FADD6247CBC}"/>
              </a:ext>
            </a:extLst>
          </p:cNvPr>
          <p:cNvSpPr>
            <a:spLocks noGrp="1"/>
          </p:cNvSpPr>
          <p:nvPr>
            <p:ph type="dt" sz="half" idx="10"/>
          </p:nvPr>
        </p:nvSpPr>
        <p:spPr/>
        <p:txBody>
          <a:bodyPr/>
          <a:lstStyle/>
          <a:p>
            <a:fld id="{ACBF7BA5-6EBE-4338-9DF8-4E114888C960}" type="datetimeFigureOut">
              <a:rPr lang="en-US" smtClean="0"/>
              <a:t>6/23/2020</a:t>
            </a:fld>
            <a:endParaRPr lang="en-US"/>
          </a:p>
        </p:txBody>
      </p:sp>
      <p:sp>
        <p:nvSpPr>
          <p:cNvPr id="5" name="Footer Placeholder 4">
            <a:extLst>
              <a:ext uri="{FF2B5EF4-FFF2-40B4-BE49-F238E27FC236}">
                <a16:creationId xmlns:a16="http://schemas.microsoft.com/office/drawing/2014/main" id="{DDAF5D47-8D40-4E9D-ACF2-169D1D108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B0008F-095B-4628-BC28-92FEF80A0243}"/>
              </a:ext>
            </a:extLst>
          </p:cNvPr>
          <p:cNvSpPr>
            <a:spLocks noGrp="1"/>
          </p:cNvSpPr>
          <p:nvPr>
            <p:ph type="sldNum" sz="quarter" idx="12"/>
          </p:nvPr>
        </p:nvSpPr>
        <p:spPr/>
        <p:txBody>
          <a:bodyPr/>
          <a:lstStyle/>
          <a:p>
            <a:fld id="{4265E063-389F-4748-8590-58C7856FC90D}" type="slidenum">
              <a:rPr lang="en-US" smtClean="0"/>
              <a:t>‹#›</a:t>
            </a:fld>
            <a:endParaRPr lang="en-US"/>
          </a:p>
        </p:txBody>
      </p:sp>
    </p:spTree>
    <p:extLst>
      <p:ext uri="{BB962C8B-B14F-4D97-AF65-F5344CB8AC3E}">
        <p14:creationId xmlns:p14="http://schemas.microsoft.com/office/powerpoint/2010/main" val="3477180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098F1-65CA-4AE2-B97C-C6A6C90ECE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7EF83B-2315-4657-A241-C4E632361F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A6C85A-6AEA-4EFA-AF4B-06C51D4599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258F89-D18F-4621-B89E-4DC0E2A9E980}"/>
              </a:ext>
            </a:extLst>
          </p:cNvPr>
          <p:cNvSpPr>
            <a:spLocks noGrp="1"/>
          </p:cNvSpPr>
          <p:nvPr>
            <p:ph type="dt" sz="half" idx="10"/>
          </p:nvPr>
        </p:nvSpPr>
        <p:spPr/>
        <p:txBody>
          <a:bodyPr/>
          <a:lstStyle/>
          <a:p>
            <a:fld id="{ACBF7BA5-6EBE-4338-9DF8-4E114888C960}" type="datetimeFigureOut">
              <a:rPr lang="en-US" smtClean="0"/>
              <a:t>6/23/2020</a:t>
            </a:fld>
            <a:endParaRPr lang="en-US"/>
          </a:p>
        </p:txBody>
      </p:sp>
      <p:sp>
        <p:nvSpPr>
          <p:cNvPr id="6" name="Footer Placeholder 5">
            <a:extLst>
              <a:ext uri="{FF2B5EF4-FFF2-40B4-BE49-F238E27FC236}">
                <a16:creationId xmlns:a16="http://schemas.microsoft.com/office/drawing/2014/main" id="{0859203D-9213-45CC-AE16-1B3E30462F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2F6C84-A7CA-4C84-A22E-C775922A4BF4}"/>
              </a:ext>
            </a:extLst>
          </p:cNvPr>
          <p:cNvSpPr>
            <a:spLocks noGrp="1"/>
          </p:cNvSpPr>
          <p:nvPr>
            <p:ph type="sldNum" sz="quarter" idx="12"/>
          </p:nvPr>
        </p:nvSpPr>
        <p:spPr/>
        <p:txBody>
          <a:bodyPr/>
          <a:lstStyle/>
          <a:p>
            <a:fld id="{4265E063-389F-4748-8590-58C7856FC90D}" type="slidenum">
              <a:rPr lang="en-US" smtClean="0"/>
              <a:t>‹#›</a:t>
            </a:fld>
            <a:endParaRPr lang="en-US"/>
          </a:p>
        </p:txBody>
      </p:sp>
    </p:spTree>
    <p:extLst>
      <p:ext uri="{BB962C8B-B14F-4D97-AF65-F5344CB8AC3E}">
        <p14:creationId xmlns:p14="http://schemas.microsoft.com/office/powerpoint/2010/main" val="305191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64D0A-33C7-432B-9EED-FFA7A20AB8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06101E-CCB1-4512-8625-36859D9C26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4070BC-2245-42CF-8A84-F0BD5609D3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2F6CE0-53F0-436F-B954-355ADBDC9B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C5E55F-A65D-45BA-AD21-1BE98FF576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E24610-CAC4-4520-B5FB-F0C4529C93A4}"/>
              </a:ext>
            </a:extLst>
          </p:cNvPr>
          <p:cNvSpPr>
            <a:spLocks noGrp="1"/>
          </p:cNvSpPr>
          <p:nvPr>
            <p:ph type="dt" sz="half" idx="10"/>
          </p:nvPr>
        </p:nvSpPr>
        <p:spPr/>
        <p:txBody>
          <a:bodyPr/>
          <a:lstStyle/>
          <a:p>
            <a:fld id="{ACBF7BA5-6EBE-4338-9DF8-4E114888C960}" type="datetimeFigureOut">
              <a:rPr lang="en-US" smtClean="0"/>
              <a:t>6/23/2020</a:t>
            </a:fld>
            <a:endParaRPr lang="en-US"/>
          </a:p>
        </p:txBody>
      </p:sp>
      <p:sp>
        <p:nvSpPr>
          <p:cNvPr id="8" name="Footer Placeholder 7">
            <a:extLst>
              <a:ext uri="{FF2B5EF4-FFF2-40B4-BE49-F238E27FC236}">
                <a16:creationId xmlns:a16="http://schemas.microsoft.com/office/drawing/2014/main" id="{F25B3126-508C-4387-A1FC-BB2AE4607F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516340-F666-4CC7-A399-F0183191C854}"/>
              </a:ext>
            </a:extLst>
          </p:cNvPr>
          <p:cNvSpPr>
            <a:spLocks noGrp="1"/>
          </p:cNvSpPr>
          <p:nvPr>
            <p:ph type="sldNum" sz="quarter" idx="12"/>
          </p:nvPr>
        </p:nvSpPr>
        <p:spPr/>
        <p:txBody>
          <a:bodyPr/>
          <a:lstStyle/>
          <a:p>
            <a:fld id="{4265E063-389F-4748-8590-58C7856FC90D}" type="slidenum">
              <a:rPr lang="en-US" smtClean="0"/>
              <a:t>‹#›</a:t>
            </a:fld>
            <a:endParaRPr lang="en-US"/>
          </a:p>
        </p:txBody>
      </p:sp>
    </p:spTree>
    <p:extLst>
      <p:ext uri="{BB962C8B-B14F-4D97-AF65-F5344CB8AC3E}">
        <p14:creationId xmlns:p14="http://schemas.microsoft.com/office/powerpoint/2010/main" val="2742243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35A08-B0C4-4BF0-B842-AF340B5A31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826DD0-4904-4C98-ABC4-F8DC873F0D45}"/>
              </a:ext>
            </a:extLst>
          </p:cNvPr>
          <p:cNvSpPr>
            <a:spLocks noGrp="1"/>
          </p:cNvSpPr>
          <p:nvPr>
            <p:ph type="dt" sz="half" idx="10"/>
          </p:nvPr>
        </p:nvSpPr>
        <p:spPr/>
        <p:txBody>
          <a:bodyPr/>
          <a:lstStyle/>
          <a:p>
            <a:fld id="{ACBF7BA5-6EBE-4338-9DF8-4E114888C960}" type="datetimeFigureOut">
              <a:rPr lang="en-US" smtClean="0"/>
              <a:t>6/23/2020</a:t>
            </a:fld>
            <a:endParaRPr lang="en-US"/>
          </a:p>
        </p:txBody>
      </p:sp>
      <p:sp>
        <p:nvSpPr>
          <p:cNvPr id="4" name="Footer Placeholder 3">
            <a:extLst>
              <a:ext uri="{FF2B5EF4-FFF2-40B4-BE49-F238E27FC236}">
                <a16:creationId xmlns:a16="http://schemas.microsoft.com/office/drawing/2014/main" id="{81E4E6FE-4F31-47B7-B746-83953B1220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EAE370-0C24-4827-AD9F-D59071E318AE}"/>
              </a:ext>
            </a:extLst>
          </p:cNvPr>
          <p:cNvSpPr>
            <a:spLocks noGrp="1"/>
          </p:cNvSpPr>
          <p:nvPr>
            <p:ph type="sldNum" sz="quarter" idx="12"/>
          </p:nvPr>
        </p:nvSpPr>
        <p:spPr/>
        <p:txBody>
          <a:bodyPr/>
          <a:lstStyle/>
          <a:p>
            <a:fld id="{4265E063-389F-4748-8590-58C7856FC90D}" type="slidenum">
              <a:rPr lang="en-US" smtClean="0"/>
              <a:t>‹#›</a:t>
            </a:fld>
            <a:endParaRPr lang="en-US"/>
          </a:p>
        </p:txBody>
      </p:sp>
    </p:spTree>
    <p:extLst>
      <p:ext uri="{BB962C8B-B14F-4D97-AF65-F5344CB8AC3E}">
        <p14:creationId xmlns:p14="http://schemas.microsoft.com/office/powerpoint/2010/main" val="4035524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6493B7-FDD5-4513-B4F4-41C135854764}"/>
              </a:ext>
            </a:extLst>
          </p:cNvPr>
          <p:cNvSpPr>
            <a:spLocks noGrp="1"/>
          </p:cNvSpPr>
          <p:nvPr>
            <p:ph type="dt" sz="half" idx="10"/>
          </p:nvPr>
        </p:nvSpPr>
        <p:spPr/>
        <p:txBody>
          <a:bodyPr/>
          <a:lstStyle/>
          <a:p>
            <a:fld id="{ACBF7BA5-6EBE-4338-9DF8-4E114888C960}" type="datetimeFigureOut">
              <a:rPr lang="en-US" smtClean="0"/>
              <a:t>6/23/2020</a:t>
            </a:fld>
            <a:endParaRPr lang="en-US"/>
          </a:p>
        </p:txBody>
      </p:sp>
      <p:sp>
        <p:nvSpPr>
          <p:cNvPr id="3" name="Footer Placeholder 2">
            <a:extLst>
              <a:ext uri="{FF2B5EF4-FFF2-40B4-BE49-F238E27FC236}">
                <a16:creationId xmlns:a16="http://schemas.microsoft.com/office/drawing/2014/main" id="{27781324-7CAF-419F-B52F-56CCF3F2D8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C4C3B1-209B-42CB-8739-2F2F7B898CB5}"/>
              </a:ext>
            </a:extLst>
          </p:cNvPr>
          <p:cNvSpPr>
            <a:spLocks noGrp="1"/>
          </p:cNvSpPr>
          <p:nvPr>
            <p:ph type="sldNum" sz="quarter" idx="12"/>
          </p:nvPr>
        </p:nvSpPr>
        <p:spPr/>
        <p:txBody>
          <a:bodyPr/>
          <a:lstStyle/>
          <a:p>
            <a:fld id="{4265E063-389F-4748-8590-58C7856FC90D}" type="slidenum">
              <a:rPr lang="en-US" smtClean="0"/>
              <a:t>‹#›</a:t>
            </a:fld>
            <a:endParaRPr lang="en-US"/>
          </a:p>
        </p:txBody>
      </p:sp>
    </p:spTree>
    <p:extLst>
      <p:ext uri="{BB962C8B-B14F-4D97-AF65-F5344CB8AC3E}">
        <p14:creationId xmlns:p14="http://schemas.microsoft.com/office/powerpoint/2010/main" val="298373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57FE8-4C7A-411B-BB2E-4859644663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F83B92-488B-4207-BAA1-EEE46D1457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CB22A8-4ADB-45FB-BBFF-8B86C96312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8D9CB9-637F-4429-BCF7-070358BC7D50}"/>
              </a:ext>
            </a:extLst>
          </p:cNvPr>
          <p:cNvSpPr>
            <a:spLocks noGrp="1"/>
          </p:cNvSpPr>
          <p:nvPr>
            <p:ph type="dt" sz="half" idx="10"/>
          </p:nvPr>
        </p:nvSpPr>
        <p:spPr/>
        <p:txBody>
          <a:bodyPr/>
          <a:lstStyle/>
          <a:p>
            <a:fld id="{ACBF7BA5-6EBE-4338-9DF8-4E114888C960}" type="datetimeFigureOut">
              <a:rPr lang="en-US" smtClean="0"/>
              <a:t>6/23/2020</a:t>
            </a:fld>
            <a:endParaRPr lang="en-US"/>
          </a:p>
        </p:txBody>
      </p:sp>
      <p:sp>
        <p:nvSpPr>
          <p:cNvPr id="6" name="Footer Placeholder 5">
            <a:extLst>
              <a:ext uri="{FF2B5EF4-FFF2-40B4-BE49-F238E27FC236}">
                <a16:creationId xmlns:a16="http://schemas.microsoft.com/office/drawing/2014/main" id="{F23CAE2E-9271-4A47-AE79-98EE82DA65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8B88EE-590D-4EDD-88B8-0C4F1101FBB6}"/>
              </a:ext>
            </a:extLst>
          </p:cNvPr>
          <p:cNvSpPr>
            <a:spLocks noGrp="1"/>
          </p:cNvSpPr>
          <p:nvPr>
            <p:ph type="sldNum" sz="quarter" idx="12"/>
          </p:nvPr>
        </p:nvSpPr>
        <p:spPr/>
        <p:txBody>
          <a:bodyPr/>
          <a:lstStyle/>
          <a:p>
            <a:fld id="{4265E063-389F-4748-8590-58C7856FC90D}" type="slidenum">
              <a:rPr lang="en-US" smtClean="0"/>
              <a:t>‹#›</a:t>
            </a:fld>
            <a:endParaRPr lang="en-US"/>
          </a:p>
        </p:txBody>
      </p:sp>
    </p:spTree>
    <p:extLst>
      <p:ext uri="{BB962C8B-B14F-4D97-AF65-F5344CB8AC3E}">
        <p14:creationId xmlns:p14="http://schemas.microsoft.com/office/powerpoint/2010/main" val="2214630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227C-974C-479D-B6C0-C1280AD529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B10ABC-F403-4278-B326-FC54FDC255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52C8C4-80D2-4F29-B952-38C5260C0C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6C7A2E-2CDB-4FA1-B86D-BB5C193336AE}"/>
              </a:ext>
            </a:extLst>
          </p:cNvPr>
          <p:cNvSpPr>
            <a:spLocks noGrp="1"/>
          </p:cNvSpPr>
          <p:nvPr>
            <p:ph type="dt" sz="half" idx="10"/>
          </p:nvPr>
        </p:nvSpPr>
        <p:spPr/>
        <p:txBody>
          <a:bodyPr/>
          <a:lstStyle/>
          <a:p>
            <a:fld id="{ACBF7BA5-6EBE-4338-9DF8-4E114888C960}" type="datetimeFigureOut">
              <a:rPr lang="en-US" smtClean="0"/>
              <a:t>6/23/2020</a:t>
            </a:fld>
            <a:endParaRPr lang="en-US"/>
          </a:p>
        </p:txBody>
      </p:sp>
      <p:sp>
        <p:nvSpPr>
          <p:cNvPr id="6" name="Footer Placeholder 5">
            <a:extLst>
              <a:ext uri="{FF2B5EF4-FFF2-40B4-BE49-F238E27FC236}">
                <a16:creationId xmlns:a16="http://schemas.microsoft.com/office/drawing/2014/main" id="{A3EFE72D-3686-4FBC-A170-7921495F83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70ACF8-106F-4FC8-91BF-3741B06010B9}"/>
              </a:ext>
            </a:extLst>
          </p:cNvPr>
          <p:cNvSpPr>
            <a:spLocks noGrp="1"/>
          </p:cNvSpPr>
          <p:nvPr>
            <p:ph type="sldNum" sz="quarter" idx="12"/>
          </p:nvPr>
        </p:nvSpPr>
        <p:spPr/>
        <p:txBody>
          <a:bodyPr/>
          <a:lstStyle/>
          <a:p>
            <a:fld id="{4265E063-389F-4748-8590-58C7856FC90D}" type="slidenum">
              <a:rPr lang="en-US" smtClean="0"/>
              <a:t>‹#›</a:t>
            </a:fld>
            <a:endParaRPr lang="en-US"/>
          </a:p>
        </p:txBody>
      </p:sp>
    </p:spTree>
    <p:extLst>
      <p:ext uri="{BB962C8B-B14F-4D97-AF65-F5344CB8AC3E}">
        <p14:creationId xmlns:p14="http://schemas.microsoft.com/office/powerpoint/2010/main" val="272191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115160-86BB-4987-B5E9-DA167258E3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C4E068-83CF-4C33-AFCA-D0046F138A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DD02A8-26FD-41EB-AEEA-E5A654BE9E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F7BA5-6EBE-4338-9DF8-4E114888C960}" type="datetimeFigureOut">
              <a:rPr lang="en-US" smtClean="0"/>
              <a:t>6/23/2020</a:t>
            </a:fld>
            <a:endParaRPr lang="en-US"/>
          </a:p>
        </p:txBody>
      </p:sp>
      <p:sp>
        <p:nvSpPr>
          <p:cNvPr id="5" name="Footer Placeholder 4">
            <a:extLst>
              <a:ext uri="{FF2B5EF4-FFF2-40B4-BE49-F238E27FC236}">
                <a16:creationId xmlns:a16="http://schemas.microsoft.com/office/drawing/2014/main" id="{D6CA6B13-49F8-49A9-B479-C0FA21FA49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9830D8-ACB2-4142-AB04-4E26D8972E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65E063-389F-4748-8590-58C7856FC90D}" type="slidenum">
              <a:rPr lang="en-US" smtClean="0"/>
              <a:t>‹#›</a:t>
            </a:fld>
            <a:endParaRPr lang="en-US"/>
          </a:p>
        </p:txBody>
      </p:sp>
    </p:spTree>
    <p:extLst>
      <p:ext uri="{BB962C8B-B14F-4D97-AF65-F5344CB8AC3E}">
        <p14:creationId xmlns:p14="http://schemas.microsoft.com/office/powerpoint/2010/main" val="572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96AD4E-8B40-488C-8071-4D8E24C9FCBC}"/>
              </a:ext>
            </a:extLst>
          </p:cNvPr>
          <p:cNvSpPr>
            <a:spLocks noGrp="1"/>
          </p:cNvSpPr>
          <p:nvPr>
            <p:ph idx="1"/>
          </p:nvPr>
        </p:nvSpPr>
        <p:spPr>
          <a:xfrm>
            <a:off x="426346" y="280491"/>
            <a:ext cx="10989162" cy="6176963"/>
          </a:xfrm>
        </p:spPr>
        <p:txBody>
          <a:bodyPr/>
          <a:lstStyle/>
          <a:p>
            <a:r>
              <a:rPr lang="en-US" dirty="0"/>
              <a:t>The field work for the June 30, 2019, audit of Tracy Brewing Company was finished August 19, 2019, and the completed financial statements, accompanied by the signed audit reports, were mailed September 6, 2019. In each of the highly material independent events (a. through h.), state the appropriate action (1 through 4) for the situation and justify your response. The alternative actions are as follows:</a:t>
            </a:r>
          </a:p>
          <a:p>
            <a:r>
              <a:rPr lang="en-US" dirty="0"/>
              <a:t>1. Adjust the June 30, 2019, financial statements. </a:t>
            </a:r>
          </a:p>
          <a:p>
            <a:r>
              <a:rPr lang="en-US" dirty="0"/>
              <a:t>2. Disclose the information in a footnote in the June 30, 2019, financial statements. </a:t>
            </a:r>
          </a:p>
          <a:p>
            <a:r>
              <a:rPr lang="en-US" dirty="0"/>
              <a:t>3. Request the client to recall the June 30, 2019, statements for revision. 4. No action is required</a:t>
            </a:r>
          </a:p>
        </p:txBody>
      </p:sp>
    </p:spTree>
    <p:extLst>
      <p:ext uri="{BB962C8B-B14F-4D97-AF65-F5344CB8AC3E}">
        <p14:creationId xmlns:p14="http://schemas.microsoft.com/office/powerpoint/2010/main" val="1487165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74D11B2-6BEB-4616-A961-9862DCEC1B89}"/>
              </a:ext>
            </a:extLst>
          </p:cNvPr>
          <p:cNvPicPr>
            <a:picLocks noChangeAspect="1"/>
          </p:cNvPicPr>
          <p:nvPr/>
        </p:nvPicPr>
        <p:blipFill>
          <a:blip r:embed="rId2"/>
          <a:stretch>
            <a:fillRect/>
          </a:stretch>
        </p:blipFill>
        <p:spPr>
          <a:xfrm>
            <a:off x="1132364" y="140303"/>
            <a:ext cx="8133080" cy="5454136"/>
          </a:xfrm>
          <a:prstGeom prst="rect">
            <a:avLst/>
          </a:prstGeom>
        </p:spPr>
      </p:pic>
      <p:pic>
        <p:nvPicPr>
          <p:cNvPr id="5" name="Picture 4">
            <a:extLst>
              <a:ext uri="{FF2B5EF4-FFF2-40B4-BE49-F238E27FC236}">
                <a16:creationId xmlns:a16="http://schemas.microsoft.com/office/drawing/2014/main" id="{5ADBCA79-CF4C-4B77-8C37-52925B7EEF55}"/>
              </a:ext>
            </a:extLst>
          </p:cNvPr>
          <p:cNvPicPr>
            <a:picLocks noChangeAspect="1"/>
          </p:cNvPicPr>
          <p:nvPr/>
        </p:nvPicPr>
        <p:blipFill>
          <a:blip r:embed="rId3"/>
          <a:stretch>
            <a:fillRect/>
          </a:stretch>
        </p:blipFill>
        <p:spPr>
          <a:xfrm>
            <a:off x="1132364" y="5460205"/>
            <a:ext cx="8307135" cy="869157"/>
          </a:xfrm>
          <a:prstGeom prst="rect">
            <a:avLst/>
          </a:prstGeom>
        </p:spPr>
      </p:pic>
    </p:spTree>
    <p:extLst>
      <p:ext uri="{BB962C8B-B14F-4D97-AF65-F5344CB8AC3E}">
        <p14:creationId xmlns:p14="http://schemas.microsoft.com/office/powerpoint/2010/main" val="1802197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mansour farhat</dc:creator>
  <cp:lastModifiedBy>mansour farhat</cp:lastModifiedBy>
  <cp:revision>1</cp:revision>
  <dcterms:created xsi:type="dcterms:W3CDTF">2020-06-23T21:27:16Z</dcterms:created>
  <dcterms:modified xsi:type="dcterms:W3CDTF">2020-06-23T21:28:13Z</dcterms:modified>
</cp:coreProperties>
</file>