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5C4D7B-5EE2-4315-B235-253A858CECDB}" v="79" dt="2023-01-24T00:24:52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4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095C4D7B-5EE2-4315-B235-253A858CECDB}"/>
    <pc:docChg chg="undo custSel addSld delSld modSld">
      <pc:chgData name="mansour farhat" userId="bed7c5799dc45719" providerId="LiveId" clId="{095C4D7B-5EE2-4315-B235-253A858CECDB}" dt="2023-01-24T00:24:52.562" v="1030"/>
      <pc:docMkLst>
        <pc:docMk/>
      </pc:docMkLst>
      <pc:sldChg chg="del">
        <pc:chgData name="mansour farhat" userId="bed7c5799dc45719" providerId="LiveId" clId="{095C4D7B-5EE2-4315-B235-253A858CECDB}" dt="2023-01-23T22:55:34.580" v="7" actId="47"/>
        <pc:sldMkLst>
          <pc:docMk/>
          <pc:sldMk cId="244710737" sldId="256"/>
        </pc:sldMkLst>
      </pc:sldChg>
      <pc:sldChg chg="addSp delSp modSp mod modAnim">
        <pc:chgData name="mansour farhat" userId="bed7c5799dc45719" providerId="LiveId" clId="{095C4D7B-5EE2-4315-B235-253A858CECDB}" dt="2023-01-24T00:24:52.562" v="1030"/>
        <pc:sldMkLst>
          <pc:docMk/>
          <pc:sldMk cId="2332126431" sldId="257"/>
        </pc:sldMkLst>
        <pc:spChg chg="mod">
          <ac:chgData name="mansour farhat" userId="bed7c5799dc45719" providerId="LiveId" clId="{095C4D7B-5EE2-4315-B235-253A858CECDB}" dt="2023-01-24T00:04:12.867" v="953" actId="20577"/>
          <ac:spMkLst>
            <pc:docMk/>
            <pc:sldMk cId="2332126431" sldId="257"/>
            <ac:spMk id="2" creationId="{A4E6F49F-3CB8-51C2-EB00-F579F27677DA}"/>
          </ac:spMkLst>
        </pc:spChg>
        <pc:spChg chg="mod">
          <ac:chgData name="mansour farhat" userId="bed7c5799dc45719" providerId="LiveId" clId="{095C4D7B-5EE2-4315-B235-253A858CECDB}" dt="2023-01-24T00:17:32.516" v="1020" actId="1076"/>
          <ac:spMkLst>
            <pc:docMk/>
            <pc:sldMk cId="2332126431" sldId="257"/>
            <ac:spMk id="3" creationId="{D2FB376E-6A10-2378-5BF9-247A47DB8F9B}"/>
          </ac:spMkLst>
        </pc:spChg>
        <pc:spChg chg="add mod">
          <ac:chgData name="mansour farhat" userId="bed7c5799dc45719" providerId="LiveId" clId="{095C4D7B-5EE2-4315-B235-253A858CECDB}" dt="2023-01-24T00:03:24.959" v="900"/>
          <ac:spMkLst>
            <pc:docMk/>
            <pc:sldMk cId="2332126431" sldId="257"/>
            <ac:spMk id="34" creationId="{923660CD-F285-DE8E-47B9-B6CC10CB8691}"/>
          </ac:spMkLst>
        </pc:sp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5" creationId="{8FCBF01F-DEC3-D951-22DD-9C1D44457E76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6" creationId="{6E4C3F25-D65B-761B-BA64-E5A74C693C55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7" creationId="{76C94CA8-B914-1050-82A6-5344114A6C57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8" creationId="{81355264-B773-1597-003A-4E0BDED14FC9}"/>
          </ac:picMkLst>
        </pc:picChg>
        <pc:picChg chg="add del mod">
          <ac:chgData name="mansour farhat" userId="bed7c5799dc45719" providerId="LiveId" clId="{095C4D7B-5EE2-4315-B235-253A858CECDB}" dt="2023-01-23T23:03:42.896" v="122" actId="478"/>
          <ac:picMkLst>
            <pc:docMk/>
            <pc:sldMk cId="2332126431" sldId="257"/>
            <ac:picMk id="10" creationId="{C7415985-1288-7916-69EB-6F86503286C9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12" creationId="{1B8E8B64-DB46-B3F1-C2ED-F5F08DD6124F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14" creationId="{FF4E73D8-C99D-0629-DF87-DE785BEC9A0E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16" creationId="{8AB62E2F-87C2-C1D4-0686-460015020D52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18" creationId="{2752CF5B-23B9-F1C2-5FD9-FA29F5FE6801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0" creationId="{7716B344-A098-2C2D-5525-60A3AC0C9260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1" creationId="{AF3B4B8A-E447-99E1-D11A-1F3E06261E45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2" creationId="{58C90D83-81C0-9ECB-B180-E7FF39399EE7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3" creationId="{FA1747DA-E051-218C-EEE1-86BB8F42B33F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4" creationId="{239E2328-34CC-A99A-2915-A2F9A3EF526E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5" creationId="{C11A93DC-E4A5-1D3D-7137-EDA2B5863F48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26" creationId="{80A347A1-DE2B-04F6-A6CD-3ADA5DB68B3B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31" creationId="{9588124A-681B-466C-1BFF-34B8F1389A61}"/>
          </ac:picMkLst>
        </pc:picChg>
        <pc:picChg chg="add mod">
          <ac:chgData name="mansour farhat" userId="bed7c5799dc45719" providerId="LiveId" clId="{095C4D7B-5EE2-4315-B235-253A858CECDB}" dt="2023-01-24T00:17:15.709" v="1018" actId="1076"/>
          <ac:picMkLst>
            <pc:docMk/>
            <pc:sldMk cId="2332126431" sldId="257"/>
            <ac:picMk id="33" creationId="{F975D5A7-7DD4-D594-D02E-33341A489EA2}"/>
          </ac:picMkLst>
        </pc:picChg>
        <pc:cxnChg chg="add mod">
          <ac:chgData name="mansour farhat" userId="bed7c5799dc45719" providerId="LiveId" clId="{095C4D7B-5EE2-4315-B235-253A858CECDB}" dt="2023-01-24T00:17:15.709" v="1018" actId="1076"/>
          <ac:cxnSpMkLst>
            <pc:docMk/>
            <pc:sldMk cId="2332126431" sldId="257"/>
            <ac:cxnSpMk id="28" creationId="{1B5BD48C-CFE8-2A88-64D7-FA1DB1E263D5}"/>
          </ac:cxnSpMkLst>
        </pc:cxnChg>
        <pc:cxnChg chg="add mod">
          <ac:chgData name="mansour farhat" userId="bed7c5799dc45719" providerId="LiveId" clId="{095C4D7B-5EE2-4315-B235-253A858CECDB}" dt="2023-01-24T00:17:15.709" v="1018" actId="1076"/>
          <ac:cxnSpMkLst>
            <pc:docMk/>
            <pc:sldMk cId="2332126431" sldId="257"/>
            <ac:cxnSpMk id="29" creationId="{8CC26281-86B8-D973-2853-1E2CF8561FBF}"/>
          </ac:cxnSpMkLst>
        </pc:cxnChg>
      </pc:sldChg>
      <pc:sldChg chg="addSp modSp new mod modAnim">
        <pc:chgData name="mansour farhat" userId="bed7c5799dc45719" providerId="LiveId" clId="{095C4D7B-5EE2-4315-B235-253A858CECDB}" dt="2023-01-24T00:15:29.009" v="1001" actId="20577"/>
        <pc:sldMkLst>
          <pc:docMk/>
          <pc:sldMk cId="2914781717" sldId="258"/>
        </pc:sldMkLst>
        <pc:spChg chg="mod">
          <ac:chgData name="mansour farhat" userId="bed7c5799dc45719" providerId="LiveId" clId="{095C4D7B-5EE2-4315-B235-253A858CECDB}" dt="2023-01-24T00:05:11.881" v="968" actId="1076"/>
          <ac:spMkLst>
            <pc:docMk/>
            <pc:sldMk cId="2914781717" sldId="258"/>
            <ac:spMk id="2" creationId="{6FFC36D2-E656-3D6A-A4F9-01B301452D50}"/>
          </ac:spMkLst>
        </pc:spChg>
        <pc:spChg chg="mod">
          <ac:chgData name="mansour farhat" userId="bed7c5799dc45719" providerId="LiveId" clId="{095C4D7B-5EE2-4315-B235-253A858CECDB}" dt="2023-01-24T00:15:29.009" v="1001" actId="20577"/>
          <ac:spMkLst>
            <pc:docMk/>
            <pc:sldMk cId="2914781717" sldId="258"/>
            <ac:spMk id="3" creationId="{49FC4AB3-1316-F564-2C4F-509FBA247DF2}"/>
          </ac:spMkLst>
        </pc:spChg>
        <pc:spChg chg="add mod">
          <ac:chgData name="mansour farhat" userId="bed7c5799dc45719" providerId="LiveId" clId="{095C4D7B-5EE2-4315-B235-253A858CECDB}" dt="2023-01-24T00:03:27.262" v="902"/>
          <ac:spMkLst>
            <pc:docMk/>
            <pc:sldMk cId="2914781717" sldId="258"/>
            <ac:spMk id="6" creationId="{D405818B-8B1C-CB22-C55A-0E59CBF3AB35}"/>
          </ac:spMkLst>
        </pc:spChg>
        <pc:picChg chg="add mod">
          <ac:chgData name="mansour farhat" userId="bed7c5799dc45719" providerId="LiveId" clId="{095C4D7B-5EE2-4315-B235-253A858CECDB}" dt="2023-01-23T23:54:17.697" v="609" actId="1076"/>
          <ac:picMkLst>
            <pc:docMk/>
            <pc:sldMk cId="2914781717" sldId="258"/>
            <ac:picMk id="5" creationId="{321498A8-D9BF-A147-89DD-D6144E99A40A}"/>
          </ac:picMkLst>
        </pc:picChg>
      </pc:sldChg>
      <pc:sldChg chg="addSp modSp new mod modAnim">
        <pc:chgData name="mansour farhat" userId="bed7c5799dc45719" providerId="LiveId" clId="{095C4D7B-5EE2-4315-B235-253A858CECDB}" dt="2023-01-24T00:21:31.081" v="1029" actId="6549"/>
        <pc:sldMkLst>
          <pc:docMk/>
          <pc:sldMk cId="1152849117" sldId="260"/>
        </pc:sldMkLst>
        <pc:spChg chg="mod">
          <ac:chgData name="mansour farhat" userId="bed7c5799dc45719" providerId="LiveId" clId="{095C4D7B-5EE2-4315-B235-253A858CECDB}" dt="2023-01-23T23:51:18.095" v="424" actId="122"/>
          <ac:spMkLst>
            <pc:docMk/>
            <pc:sldMk cId="1152849117" sldId="260"/>
            <ac:spMk id="2" creationId="{721B17B0-7DE9-4EC2-F066-92251104F6CD}"/>
          </ac:spMkLst>
        </pc:spChg>
        <pc:spChg chg="mod">
          <ac:chgData name="mansour farhat" userId="bed7c5799dc45719" providerId="LiveId" clId="{095C4D7B-5EE2-4315-B235-253A858CECDB}" dt="2023-01-24T00:21:31.081" v="1029" actId="6549"/>
          <ac:spMkLst>
            <pc:docMk/>
            <pc:sldMk cId="1152849117" sldId="260"/>
            <ac:spMk id="3" creationId="{2541038C-C2B1-5DB8-CFB1-0E76FA593521}"/>
          </ac:spMkLst>
        </pc:spChg>
        <pc:spChg chg="add mod">
          <ac:chgData name="mansour farhat" userId="bed7c5799dc45719" providerId="LiveId" clId="{095C4D7B-5EE2-4315-B235-253A858CECDB}" dt="2023-01-24T00:03:25.982" v="901"/>
          <ac:spMkLst>
            <pc:docMk/>
            <pc:sldMk cId="1152849117" sldId="260"/>
            <ac:spMk id="4" creationId="{5CD69F85-672D-B1EE-A16F-BA5A6CEEBF51}"/>
          </ac:spMkLst>
        </pc:spChg>
      </pc:sldChg>
      <pc:sldChg chg="addSp delSp modSp new mod modAnim">
        <pc:chgData name="mansour farhat" userId="bed7c5799dc45719" providerId="LiveId" clId="{095C4D7B-5EE2-4315-B235-253A858CECDB}" dt="2023-01-24T00:16:05.557" v="1005" actId="27636"/>
        <pc:sldMkLst>
          <pc:docMk/>
          <pc:sldMk cId="4284103453" sldId="261"/>
        </pc:sldMkLst>
        <pc:spChg chg="mod">
          <ac:chgData name="mansour farhat" userId="bed7c5799dc45719" providerId="LiveId" clId="{095C4D7B-5EE2-4315-B235-253A858CECDB}" dt="2023-01-24T00:03:04.997" v="889" actId="1076"/>
          <ac:spMkLst>
            <pc:docMk/>
            <pc:sldMk cId="4284103453" sldId="261"/>
            <ac:spMk id="2" creationId="{3F1D08D3-946B-FCB7-4BB9-01960D5340E7}"/>
          </ac:spMkLst>
        </pc:spChg>
        <pc:spChg chg="add del mod">
          <ac:chgData name="mansour farhat" userId="bed7c5799dc45719" providerId="LiveId" clId="{095C4D7B-5EE2-4315-B235-253A858CECDB}" dt="2023-01-24T00:16:05.557" v="1005" actId="27636"/>
          <ac:spMkLst>
            <pc:docMk/>
            <pc:sldMk cId="4284103453" sldId="261"/>
            <ac:spMk id="3" creationId="{A52C10DF-F342-DDB3-C2A1-E40877B952BA}"/>
          </ac:spMkLst>
        </pc:spChg>
        <pc:spChg chg="add del mod">
          <ac:chgData name="mansour farhat" userId="bed7c5799dc45719" providerId="LiveId" clId="{095C4D7B-5EE2-4315-B235-253A858CECDB}" dt="2023-01-23T23:58:08.768" v="773" actId="478"/>
          <ac:spMkLst>
            <pc:docMk/>
            <pc:sldMk cId="4284103453" sldId="261"/>
            <ac:spMk id="4" creationId="{4265E2D1-C111-2188-45B4-24F836CA8035}"/>
          </ac:spMkLst>
        </pc:spChg>
        <pc:spChg chg="add del mod">
          <ac:chgData name="mansour farhat" userId="bed7c5799dc45719" providerId="LiveId" clId="{095C4D7B-5EE2-4315-B235-253A858CECDB}" dt="2023-01-23T23:57:51.883" v="764"/>
          <ac:spMkLst>
            <pc:docMk/>
            <pc:sldMk cId="4284103453" sldId="261"/>
            <ac:spMk id="6" creationId="{71C2BFDC-BBB8-4C35-4807-99A5E66B9FB7}"/>
          </ac:spMkLst>
        </pc:spChg>
        <pc:spChg chg="add del mod">
          <ac:chgData name="mansour farhat" userId="bed7c5799dc45719" providerId="LiveId" clId="{095C4D7B-5EE2-4315-B235-253A858CECDB}" dt="2023-01-23T23:58:33.295" v="782"/>
          <ac:spMkLst>
            <pc:docMk/>
            <pc:sldMk cId="4284103453" sldId="261"/>
            <ac:spMk id="8" creationId="{7F33D1C0-5B33-063F-FB2E-593A87C6741C}"/>
          </ac:spMkLst>
        </pc:spChg>
        <pc:spChg chg="add mod">
          <ac:chgData name="mansour farhat" userId="bed7c5799dc45719" providerId="LiveId" clId="{095C4D7B-5EE2-4315-B235-253A858CECDB}" dt="2023-01-24T00:03:28.073" v="903"/>
          <ac:spMkLst>
            <pc:docMk/>
            <pc:sldMk cId="4284103453" sldId="261"/>
            <ac:spMk id="10" creationId="{B9383DF6-AA4E-269D-5B10-9DB609F9E105}"/>
          </ac:spMkLst>
        </pc:spChg>
        <pc:graphicFrameChg chg="add del mod">
          <ac:chgData name="mansour farhat" userId="bed7c5799dc45719" providerId="LiveId" clId="{095C4D7B-5EE2-4315-B235-253A858CECDB}" dt="2023-01-23T23:57:58.834" v="769" actId="478"/>
          <ac:graphicFrameMkLst>
            <pc:docMk/>
            <pc:sldMk cId="4284103453" sldId="261"/>
            <ac:graphicFrameMk id="5" creationId="{AF852BBB-4A44-5705-5232-240977212E6D}"/>
          </ac:graphicFrameMkLst>
        </pc:graphicFrameChg>
        <pc:graphicFrameChg chg="add del mod">
          <ac:chgData name="mansour farhat" userId="bed7c5799dc45719" providerId="LiveId" clId="{095C4D7B-5EE2-4315-B235-253A858CECDB}" dt="2023-01-23T23:57:51.883" v="764"/>
          <ac:graphicFrameMkLst>
            <pc:docMk/>
            <pc:sldMk cId="4284103453" sldId="261"/>
            <ac:graphicFrameMk id="7" creationId="{FA7DE4D7-72B0-F9AB-B77B-8DAE6BC06412}"/>
          </ac:graphicFrameMkLst>
        </pc:graphicFrameChg>
        <pc:graphicFrameChg chg="add del mod">
          <ac:chgData name="mansour farhat" userId="bed7c5799dc45719" providerId="LiveId" clId="{095C4D7B-5EE2-4315-B235-253A858CECDB}" dt="2023-01-23T23:58:33.295" v="782"/>
          <ac:graphicFrameMkLst>
            <pc:docMk/>
            <pc:sldMk cId="4284103453" sldId="261"/>
            <ac:graphicFrameMk id="9" creationId="{3F3B14B8-4656-39F1-8930-40D9248A825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F567B-FF26-3CFD-35E8-10E885CAF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23DB5-A670-79A6-85B0-19F054524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E83E1-24FE-0286-A2AA-F729ADF60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E764F-D1AF-9D60-D2AA-2371CFBF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8CFA4-CA6C-F27C-ABE1-A0A77AA66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6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276CA-D264-566F-DF66-7CF36907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3ED5D-7D89-353B-A704-0E070DBDF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C83F4-9F14-C0CE-D8EB-97449B73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A3465-92D7-3C39-EB01-4D681636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D2C8A-06C1-8479-716D-FCBC1B61E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1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6D67D-2B29-F9E1-7B5B-6EF686AA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20362-063B-A689-DBEF-55534CDE4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6BAC3-8485-3928-F9B1-CAD3183F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F9A89-8F77-9F5F-95A6-18EFB2B1D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03831-5322-3BA5-0DBF-B22A8FF3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4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CF67-F2E2-3629-1872-FD177661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11AED-276F-A950-3CCD-B5B069EFD5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53633-E2C7-440A-ACD6-87C90CA3A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BF79B-B2A4-D5B6-4F36-25857C6D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FBFF8-4F7E-A674-101B-4AB4AE2A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F7228-CBA8-9CD9-D1FA-AD7CA0FD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E550-97AD-134A-47B0-BD103C44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A9588-CED2-31CB-78AC-95CC3407B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05FF0D-FCBC-2D92-8DB1-48C23F8BC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A0C0E-643D-A0C3-178F-F986F3B3C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1D847-2F86-7B67-B6FB-CD7E2E99DF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33294-F19C-C231-D709-1EA025B6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09C83-CBAB-3404-4643-DA900F7A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30400C-96B5-028D-FD31-7FD18A55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9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F4984-FA1F-51A7-77B3-5D1C6E1F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1C21C-9ED7-1166-738E-E40CC4C66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6A91F-8D12-3C59-5E3B-C8DABD6E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9F7F9-EC9C-5680-006A-46828868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7350EB-3A2B-587B-434A-907D52E9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D4E002-4C59-CD3A-B136-ED3C97C3B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75B7-8205-DD74-075E-311AB3F3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41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BAAD-84BC-DF6C-F6F8-A8A01219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C518E-3F52-F641-D714-1533C783C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4B4CE-7F20-B2C6-4B53-2A008ECE8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A19D8-DF2B-B8F8-B130-8467DFB5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80442-485C-DCE2-59CD-F79BE84F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057A7-7335-F1F1-04C9-FAE3EEA0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4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1B33-C11E-BCED-47D5-1CDBB96E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6865F-09A6-3B6A-2439-33EA7937D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571DC-6E71-870F-7C2B-A95AC927C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E46CE-6E11-58AA-661C-694C539D8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81A11-5044-2B49-5FFC-AB9A28923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83E2A-F4FC-3C34-F9CF-655B1D19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02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FD21B-ADF7-A20D-072D-D0972159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810A4-2164-DE25-0419-66D6D48EE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E03E6-B929-75D6-DE1B-E037CBD0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641B6-8985-4018-8290-AF516FCA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38259-4F93-7E9A-6E02-03130362E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1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3F841-DE9F-D440-F069-F022E09B3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FED2CE-E28A-927C-4FC1-4C5E2E265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7B897-46FC-40E9-66D3-F1F05F15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13743-F4F7-ACCC-35E2-D5CCEFEB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C5AEF-806D-CA4A-12F1-85971B9E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3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28CBE-93A7-75DD-4937-0B4D71CF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D7E8E-CDA4-E292-DFE0-3D774EB7E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0E7F5-4BC7-F7BC-FCBA-6D86B7283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9F8EE-7693-4C0D-BCF4-6ABF67920BF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E33AF-AC49-B348-E7B1-80AA2F666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C2285-C1FF-84EF-2767-555162C791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C5D95-45B8-4F80-B9FC-3309DAEA9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7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D914-B004-D0BD-1B5D-E908ADBA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209" y="-310042"/>
            <a:ext cx="10515600" cy="1325563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Enterprise Resource Planning (ERP)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11990-C9CC-20FA-3CFD-DDC5AE76B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68" y="771239"/>
            <a:ext cx="11695863" cy="5547579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 is a type of software that organizations use to manage and automate various business processes, such as: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endParaRPr lang="en-US" dirty="0">
              <a:solidFill>
                <a:srgbClr val="000000"/>
              </a:solidFill>
              <a:latin typeface="source_sans_proregular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endParaRPr lang="en-US" dirty="0">
              <a:solidFill>
                <a:srgbClr val="000000"/>
              </a:solidFill>
              <a:latin typeface="source_sans_proregular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endParaRPr lang="en-US" dirty="0">
              <a:solidFill>
                <a:srgbClr val="000000"/>
              </a:solidFill>
              <a:latin typeface="source_sans_pro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81C39-B61A-33B1-FDC6-A4098798195F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  <p:pic>
        <p:nvPicPr>
          <p:cNvPr id="7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F8AF75E-85F9-F91B-6AB1-873189B71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958" y="1563122"/>
            <a:ext cx="8454570" cy="475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B17B0-7DE9-4EC2-F066-92251104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 Types of ERP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1038C-C2B1-5DB8-CFB1-0E76FA593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 ERP (Enterprise Resource Planning) system architecture refers to the overall design and structure of an ERP software system, including the hardware, software, and network components that make up the system.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Client-Server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Service Oriented</a:t>
            </a:r>
          </a:p>
          <a:p>
            <a:pPr marL="0" indent="0"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D69F85-672D-B1EE-A16F-BA5A6CEEBF51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5284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F49F-3CB8-51C2-EB00-F579F2767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47" y="-28877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74151"/>
                </a:solidFill>
                <a:latin typeface="Söhne"/>
              </a:rPr>
              <a:t>Client Server Part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B376E-6A10-2378-5BF9-247A47DB8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04" y="828127"/>
            <a:ext cx="11671004" cy="5927650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architecture of an ERP system typically includes several layers, such 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 user interface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B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usiness logic,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ata storage layers. </a:t>
            </a:r>
          </a:p>
        </p:txBody>
      </p:sp>
      <p:pic>
        <p:nvPicPr>
          <p:cNvPr id="5" name="Graphic 4" descr="Monitor with solid fill">
            <a:extLst>
              <a:ext uri="{FF2B5EF4-FFF2-40B4-BE49-F238E27FC236}">
                <a16:creationId xmlns:a16="http://schemas.microsoft.com/office/drawing/2014/main" id="{8FCBF01F-DEC3-D951-22DD-9C1D44457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5288" y="1280964"/>
            <a:ext cx="914400" cy="914400"/>
          </a:xfrm>
          <a:prstGeom prst="rect">
            <a:avLst/>
          </a:prstGeom>
        </p:spPr>
      </p:pic>
      <p:pic>
        <p:nvPicPr>
          <p:cNvPr id="6" name="Graphic 5" descr="Monitor with solid fill">
            <a:extLst>
              <a:ext uri="{FF2B5EF4-FFF2-40B4-BE49-F238E27FC236}">
                <a16:creationId xmlns:a16="http://schemas.microsoft.com/office/drawing/2014/main" id="{6E4C3F25-D65B-761B-BA64-E5A74C693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2578" y="1280964"/>
            <a:ext cx="914400" cy="914400"/>
          </a:xfrm>
          <a:prstGeom prst="rect">
            <a:avLst/>
          </a:prstGeom>
        </p:spPr>
      </p:pic>
      <p:pic>
        <p:nvPicPr>
          <p:cNvPr id="7" name="Graphic 6" descr="Monitor with solid fill">
            <a:extLst>
              <a:ext uri="{FF2B5EF4-FFF2-40B4-BE49-F238E27FC236}">
                <a16:creationId xmlns:a16="http://schemas.microsoft.com/office/drawing/2014/main" id="{76C94CA8-B914-1050-82A6-5344114A6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9148" y="1245478"/>
            <a:ext cx="914400" cy="914400"/>
          </a:xfrm>
          <a:prstGeom prst="rect">
            <a:avLst/>
          </a:prstGeom>
        </p:spPr>
      </p:pic>
      <p:pic>
        <p:nvPicPr>
          <p:cNvPr id="8" name="Graphic 7" descr="Monitor with solid fill">
            <a:extLst>
              <a:ext uri="{FF2B5EF4-FFF2-40B4-BE49-F238E27FC236}">
                <a16:creationId xmlns:a16="http://schemas.microsoft.com/office/drawing/2014/main" id="{81355264-B773-1597-003A-4E0BDED1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9210" y="1308879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8E8B64-DB46-B3F1-C2ED-F5F08DD61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741" y="3000319"/>
            <a:ext cx="485779" cy="1028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4E73D8-C99D-0629-DF87-DE785BEC9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530" y="3099980"/>
            <a:ext cx="485779" cy="10287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B62E2F-87C2-C1D4-0686-460015020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044" y="3025598"/>
            <a:ext cx="485779" cy="1028708"/>
          </a:xfrm>
          <a:prstGeom prst="rect">
            <a:avLst/>
          </a:prstGeom>
        </p:spPr>
      </p:pic>
      <p:pic>
        <p:nvPicPr>
          <p:cNvPr id="18" name="Graphic 17" descr="Processor outline">
            <a:extLst>
              <a:ext uri="{FF2B5EF4-FFF2-40B4-BE49-F238E27FC236}">
                <a16:creationId xmlns:a16="http://schemas.microsoft.com/office/drawing/2014/main" id="{2752CF5B-23B9-F1C2-5FD9-FA29F5FE6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9795" y="3129220"/>
            <a:ext cx="914400" cy="914400"/>
          </a:xfrm>
          <a:prstGeom prst="rect">
            <a:avLst/>
          </a:prstGeom>
        </p:spPr>
      </p:pic>
      <p:pic>
        <p:nvPicPr>
          <p:cNvPr id="20" name="Graphic 19" descr="Processor with solid fill">
            <a:extLst>
              <a:ext uri="{FF2B5EF4-FFF2-40B4-BE49-F238E27FC236}">
                <a16:creationId xmlns:a16="http://schemas.microsoft.com/office/drawing/2014/main" id="{7716B344-A098-2C2D-5525-60A3AC0C9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5919" y="3082752"/>
            <a:ext cx="914400" cy="914400"/>
          </a:xfrm>
          <a:prstGeom prst="rect">
            <a:avLst/>
          </a:prstGeom>
        </p:spPr>
      </p:pic>
      <p:pic>
        <p:nvPicPr>
          <p:cNvPr id="21" name="Graphic 20" descr="Monitor with solid fill">
            <a:extLst>
              <a:ext uri="{FF2B5EF4-FFF2-40B4-BE49-F238E27FC236}">
                <a16:creationId xmlns:a16="http://schemas.microsoft.com/office/drawing/2014/main" id="{AF3B4B8A-E447-99E1-D11A-1F3E06261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5472" y="1994902"/>
            <a:ext cx="914400" cy="914400"/>
          </a:xfrm>
          <a:prstGeom prst="rect">
            <a:avLst/>
          </a:prstGeom>
        </p:spPr>
      </p:pic>
      <p:pic>
        <p:nvPicPr>
          <p:cNvPr id="22" name="Graphic 21" descr="Monitor with solid fill">
            <a:extLst>
              <a:ext uri="{FF2B5EF4-FFF2-40B4-BE49-F238E27FC236}">
                <a16:creationId xmlns:a16="http://schemas.microsoft.com/office/drawing/2014/main" id="{58C90D83-81C0-9ECB-B180-E7FF39399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2199" y="1308879"/>
            <a:ext cx="914400" cy="914400"/>
          </a:xfrm>
          <a:prstGeom prst="rect">
            <a:avLst/>
          </a:prstGeom>
        </p:spPr>
      </p:pic>
      <p:pic>
        <p:nvPicPr>
          <p:cNvPr id="23" name="Graphic 22" descr="Monitor with solid fill">
            <a:extLst>
              <a:ext uri="{FF2B5EF4-FFF2-40B4-BE49-F238E27FC236}">
                <a16:creationId xmlns:a16="http://schemas.microsoft.com/office/drawing/2014/main" id="{FA1747DA-E051-218C-EEE1-86BB8F42B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2075" y="2001767"/>
            <a:ext cx="914400" cy="914400"/>
          </a:xfrm>
          <a:prstGeom prst="rect">
            <a:avLst/>
          </a:prstGeom>
        </p:spPr>
      </p:pic>
      <p:pic>
        <p:nvPicPr>
          <p:cNvPr id="24" name="Graphic 23" descr="Monitor with solid fill">
            <a:extLst>
              <a:ext uri="{FF2B5EF4-FFF2-40B4-BE49-F238E27FC236}">
                <a16:creationId xmlns:a16="http://schemas.microsoft.com/office/drawing/2014/main" id="{239E2328-34CC-A99A-2915-A2F9A3EF5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785" y="2028150"/>
            <a:ext cx="914400" cy="914400"/>
          </a:xfrm>
          <a:prstGeom prst="rect">
            <a:avLst/>
          </a:prstGeom>
        </p:spPr>
      </p:pic>
      <p:pic>
        <p:nvPicPr>
          <p:cNvPr id="25" name="Graphic 24" descr="Monitor with solid fill">
            <a:extLst>
              <a:ext uri="{FF2B5EF4-FFF2-40B4-BE49-F238E27FC236}">
                <a16:creationId xmlns:a16="http://schemas.microsoft.com/office/drawing/2014/main" id="{C11A93DC-E4A5-1D3D-7137-EDA2B5863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1857" y="2001767"/>
            <a:ext cx="914400" cy="914400"/>
          </a:xfrm>
          <a:prstGeom prst="rect">
            <a:avLst/>
          </a:prstGeom>
        </p:spPr>
      </p:pic>
      <p:pic>
        <p:nvPicPr>
          <p:cNvPr id="26" name="Graphic 25" descr="Monitor with solid fill">
            <a:extLst>
              <a:ext uri="{FF2B5EF4-FFF2-40B4-BE49-F238E27FC236}">
                <a16:creationId xmlns:a16="http://schemas.microsoft.com/office/drawing/2014/main" id="{80A347A1-DE2B-04F6-A6CD-3ADA5DB68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2199" y="1998706"/>
            <a:ext cx="914400" cy="9144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B5BD48C-CFE8-2A88-64D7-FA1DB1E263D5}"/>
              </a:ext>
            </a:extLst>
          </p:cNvPr>
          <p:cNvCxnSpPr/>
          <p:nvPr/>
        </p:nvCxnSpPr>
        <p:spPr>
          <a:xfrm flipV="1">
            <a:off x="5605017" y="2909302"/>
            <a:ext cx="5741582" cy="332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CC26281-86B8-D973-2853-1E2CF8561FBF}"/>
              </a:ext>
            </a:extLst>
          </p:cNvPr>
          <p:cNvCxnSpPr/>
          <p:nvPr/>
        </p:nvCxnSpPr>
        <p:spPr>
          <a:xfrm flipV="1">
            <a:off x="5660065" y="4258689"/>
            <a:ext cx="5741582" cy="332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 descr="Database outline">
            <a:extLst>
              <a:ext uri="{FF2B5EF4-FFF2-40B4-BE49-F238E27FC236}">
                <a16:creationId xmlns:a16="http://schemas.microsoft.com/office/drawing/2014/main" id="{9588124A-681B-466C-1BFF-34B8F1389A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7675" y="4340675"/>
            <a:ext cx="914400" cy="914400"/>
          </a:xfrm>
          <a:prstGeom prst="rect">
            <a:avLst/>
          </a:prstGeom>
        </p:spPr>
      </p:pic>
      <p:pic>
        <p:nvPicPr>
          <p:cNvPr id="33" name="Graphic 32" descr="Database with solid fill">
            <a:extLst>
              <a:ext uri="{FF2B5EF4-FFF2-40B4-BE49-F238E27FC236}">
                <a16:creationId xmlns:a16="http://schemas.microsoft.com/office/drawing/2014/main" id="{F975D5A7-7DD4-D594-D02E-33341A489E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32114" y="4395877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23660CD-F285-DE8E-47B9-B6CC10CB8691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3212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36D2-E656-3D6A-A4F9-01B30145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7336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Client Server Part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C4AB3-1316-F564-2C4F-509FBA247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18" y="853263"/>
            <a:ext cx="6368903" cy="5888072"/>
          </a:xfrm>
        </p:spPr>
        <p:txBody>
          <a:bodyPr>
            <a:normAutofit fontScale="85000" lnSpcReduction="20000"/>
          </a:bodyPr>
          <a:lstStyle/>
          <a:p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The user interface layer provides the means for users to interact with the system </a:t>
            </a:r>
          </a:p>
          <a:p>
            <a:pPr lvl="1"/>
            <a:r>
              <a:rPr lang="en-US" sz="2600" dirty="0">
                <a:solidFill>
                  <a:srgbClr val="374151"/>
                </a:solidFill>
                <a:latin typeface="Söhne"/>
              </a:rPr>
              <a:t>C</a:t>
            </a: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ustomer input the sales order on the website (application server)</a:t>
            </a:r>
          </a:p>
          <a:p>
            <a:pPr lvl="1"/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GUI Graphical User Interface</a:t>
            </a:r>
          </a:p>
          <a:p>
            <a:r>
              <a:rPr lang="en-US" sz="2600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he business logic layer contains the rules and processes that govern the system's operations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Create a sale order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Send it to warehouse for shipping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Send it to packaging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Ship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Bill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Receive payment</a:t>
            </a:r>
            <a:endParaRPr lang="en-US" sz="2600" b="0" i="0" dirty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The data storage layer is responsible for storing and managing the system's data.</a:t>
            </a:r>
          </a:p>
          <a:p>
            <a:r>
              <a:rPr lang="en-US" sz="2600" dirty="0">
                <a:solidFill>
                  <a:srgbClr val="374151"/>
                </a:solidFill>
                <a:latin typeface="Söhne"/>
              </a:rPr>
              <a:t>We can scale the business using these layers</a:t>
            </a:r>
          </a:p>
          <a:p>
            <a:r>
              <a:rPr lang="en-US" sz="2600" b="0" i="0" dirty="0">
                <a:solidFill>
                  <a:srgbClr val="374151"/>
                </a:solidFill>
                <a:effectLst/>
                <a:latin typeface="Söhne"/>
              </a:rPr>
              <a:t>We can also use a cloud for the application and data base</a:t>
            </a:r>
          </a:p>
          <a:p>
            <a:endParaRPr lang="en-US" dirty="0">
              <a:solidFill>
                <a:srgbClr val="374151"/>
              </a:solidFill>
              <a:latin typeface="Söhne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498A8-D9BF-A147-89DD-D6144E99A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521" y="1690688"/>
            <a:ext cx="5181638" cy="36290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5818B-8B1C-CB22-C55A-0E59CBF3AB35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91478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D08D3-946B-FCB7-4BB9-01960D534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74" y="-4422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Service-Oriented (web services)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C10DF-F342-DDB3-C2A1-E40877B95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53" y="685799"/>
            <a:ext cx="11982893" cy="61722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Service-oriented architecture (SOA) is a design approach that organizes an ERP system into a collection of independent, modular services that can be easily combined to create new functionality.</a:t>
            </a:r>
          </a:p>
          <a:p>
            <a:pPr lvl="1"/>
            <a:r>
              <a:rPr lang="en-US" dirty="0"/>
              <a:t> This approach allows for greater flexibility and scalability in the system, as well as easier maintenance and updates.</a:t>
            </a:r>
          </a:p>
          <a:p>
            <a:r>
              <a:rPr lang="en-US" dirty="0"/>
              <a:t>Different services are responsible for specific functions, such as data storage, business logic, and user interface. </a:t>
            </a:r>
          </a:p>
          <a:p>
            <a:pPr lvl="1"/>
            <a:r>
              <a:rPr lang="en-US" dirty="0"/>
              <a:t>For example, a service responsible for managing inventory could be integrated with a service responsible for managing customer orders to create a new service that manages inventory and customer orders together.</a:t>
            </a:r>
          </a:p>
          <a:p>
            <a:r>
              <a:rPr lang="en-US" dirty="0"/>
              <a:t>Additionally, SOA also allows for better integration with other systems and technologies, such as cloud services, mobile devices, and Internet Over Things (IoT). </a:t>
            </a:r>
          </a:p>
          <a:p>
            <a:pPr lvl="1"/>
            <a:r>
              <a:rPr lang="en-US" dirty="0"/>
              <a:t>By breaking the system down into a collection of services, it can be more easily integrated with other systems and technologies, which can improve the overall functionality and performance of the system.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383DF6-AA4E-269D-5B10-9DB609F9E105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28410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425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Söhne</vt:lpstr>
      <vt:lpstr>source_sans_proregular</vt:lpstr>
      <vt:lpstr>Wingdings</vt:lpstr>
      <vt:lpstr>Office Theme</vt:lpstr>
      <vt:lpstr>Enterprise Resource Planning (ERP)</vt:lpstr>
      <vt:lpstr>2 Types of ERP Architecture</vt:lpstr>
      <vt:lpstr>Client Server Part 1</vt:lpstr>
      <vt:lpstr>Client Server Part 2</vt:lpstr>
      <vt:lpstr>Service-Oriented (web services)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2023-01-23T22:54:36Z</dcterms:created>
  <dcterms:modified xsi:type="dcterms:W3CDTF">2023-01-24T00:25:01Z</dcterms:modified>
</cp:coreProperties>
</file>