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B7B1FF-587C-4BCC-8E17-3CF168EFF513}" v="107" dt="2023-01-25T03:10:39.9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74" d="100"/>
          <a:sy n="74" d="100"/>
        </p:scale>
        <p:origin x="30" y="5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53B7B1FF-587C-4BCC-8E17-3CF168EFF513}"/>
    <pc:docChg chg="undo custSel addSld delSld modSld">
      <pc:chgData name="mansour farhat" userId="bed7c5799dc45719" providerId="LiveId" clId="{53B7B1FF-587C-4BCC-8E17-3CF168EFF513}" dt="2023-01-25T03:10:39.913" v="618"/>
      <pc:docMkLst>
        <pc:docMk/>
      </pc:docMkLst>
      <pc:sldChg chg="del">
        <pc:chgData name="mansour farhat" userId="bed7c5799dc45719" providerId="LiveId" clId="{53B7B1FF-587C-4BCC-8E17-3CF168EFF513}" dt="2023-01-24T23:34:50.879" v="450" actId="47"/>
        <pc:sldMkLst>
          <pc:docMk/>
          <pc:sldMk cId="3553641040" sldId="256"/>
        </pc:sldMkLst>
      </pc:sldChg>
      <pc:sldChg chg="addSp modSp new mod modAnim">
        <pc:chgData name="mansour farhat" userId="bed7c5799dc45719" providerId="LiveId" clId="{53B7B1FF-587C-4BCC-8E17-3CF168EFF513}" dt="2023-01-25T03:04:41.813" v="584" actId="20577"/>
        <pc:sldMkLst>
          <pc:docMk/>
          <pc:sldMk cId="4276736120" sldId="257"/>
        </pc:sldMkLst>
        <pc:spChg chg="mod">
          <ac:chgData name="mansour farhat" userId="bed7c5799dc45719" providerId="LiveId" clId="{53B7B1FF-587C-4BCC-8E17-3CF168EFF513}" dt="2023-01-24T23:21:15.276" v="33" actId="122"/>
          <ac:spMkLst>
            <pc:docMk/>
            <pc:sldMk cId="4276736120" sldId="257"/>
            <ac:spMk id="2" creationId="{94F13A5F-9FF1-4097-611E-8F6DFC092701}"/>
          </ac:spMkLst>
        </pc:spChg>
        <pc:spChg chg="mod">
          <ac:chgData name="mansour farhat" userId="bed7c5799dc45719" providerId="LiveId" clId="{53B7B1FF-587C-4BCC-8E17-3CF168EFF513}" dt="2023-01-25T03:04:41.813" v="584" actId="20577"/>
          <ac:spMkLst>
            <pc:docMk/>
            <pc:sldMk cId="4276736120" sldId="257"/>
            <ac:spMk id="3" creationId="{A5E1BB17-C116-478C-8F9B-E4DCC5FB446B}"/>
          </ac:spMkLst>
        </pc:spChg>
        <pc:spChg chg="add mod">
          <ac:chgData name="mansour farhat" userId="bed7c5799dc45719" providerId="LiveId" clId="{53B7B1FF-587C-4BCC-8E17-3CF168EFF513}" dt="2023-01-25T00:59:54.845" v="472"/>
          <ac:spMkLst>
            <pc:docMk/>
            <pc:sldMk cId="4276736120" sldId="257"/>
            <ac:spMk id="6" creationId="{E3C171A0-7942-CB7D-E81A-901FB3FE67DC}"/>
          </ac:spMkLst>
        </pc:spChg>
        <pc:picChg chg="add mod">
          <ac:chgData name="mansour farhat" userId="bed7c5799dc45719" providerId="LiveId" clId="{53B7B1FF-587C-4BCC-8E17-3CF168EFF513}" dt="2023-01-25T00:57:09.372" v="455" actId="1076"/>
          <ac:picMkLst>
            <pc:docMk/>
            <pc:sldMk cId="4276736120" sldId="257"/>
            <ac:picMk id="5" creationId="{772E83EC-B1F9-703F-D173-4D8D225D23E0}"/>
          </ac:picMkLst>
        </pc:picChg>
      </pc:sldChg>
      <pc:sldChg chg="addSp modSp new mod modAnim">
        <pc:chgData name="mansour farhat" userId="bed7c5799dc45719" providerId="LiveId" clId="{53B7B1FF-587C-4BCC-8E17-3CF168EFF513}" dt="2023-01-25T03:05:44.981" v="599" actId="313"/>
        <pc:sldMkLst>
          <pc:docMk/>
          <pc:sldMk cId="3519798030" sldId="258"/>
        </pc:sldMkLst>
        <pc:spChg chg="mod">
          <ac:chgData name="mansour farhat" userId="bed7c5799dc45719" providerId="LiveId" clId="{53B7B1FF-587C-4BCC-8E17-3CF168EFF513}" dt="2023-01-25T01:01:03.091" v="508" actId="1076"/>
          <ac:spMkLst>
            <pc:docMk/>
            <pc:sldMk cId="3519798030" sldId="258"/>
            <ac:spMk id="2" creationId="{19B397D3-1FE8-5F48-DEB7-D4920CBAA8AC}"/>
          </ac:spMkLst>
        </pc:spChg>
        <pc:spChg chg="mod">
          <ac:chgData name="mansour farhat" userId="bed7c5799dc45719" providerId="LiveId" clId="{53B7B1FF-587C-4BCC-8E17-3CF168EFF513}" dt="2023-01-25T03:05:44.981" v="599" actId="313"/>
          <ac:spMkLst>
            <pc:docMk/>
            <pc:sldMk cId="3519798030" sldId="258"/>
            <ac:spMk id="3" creationId="{5750FE99-33E1-C1C5-CA51-6AE64738C884}"/>
          </ac:spMkLst>
        </pc:spChg>
        <pc:spChg chg="add mod">
          <ac:chgData name="mansour farhat" userId="bed7c5799dc45719" providerId="LiveId" clId="{53B7B1FF-587C-4BCC-8E17-3CF168EFF513}" dt="2023-01-25T00:59:57.074" v="473"/>
          <ac:spMkLst>
            <pc:docMk/>
            <pc:sldMk cId="3519798030" sldId="258"/>
            <ac:spMk id="4" creationId="{E6F53C5A-14C6-9788-D65B-8E0EFDB1EE67}"/>
          </ac:spMkLst>
        </pc:spChg>
        <pc:picChg chg="add mod">
          <ac:chgData name="mansour farhat" userId="bed7c5799dc45719" providerId="LiveId" clId="{53B7B1FF-587C-4BCC-8E17-3CF168EFF513}" dt="2023-01-25T01:08:11.165" v="529" actId="14100"/>
          <ac:picMkLst>
            <pc:docMk/>
            <pc:sldMk cId="3519798030" sldId="258"/>
            <ac:picMk id="6" creationId="{72D16018-572B-9636-BE38-D46E22CCAA1D}"/>
          </ac:picMkLst>
        </pc:picChg>
      </pc:sldChg>
      <pc:sldChg chg="addSp modSp new mod modAnim">
        <pc:chgData name="mansour farhat" userId="bed7c5799dc45719" providerId="LiveId" clId="{53B7B1FF-587C-4BCC-8E17-3CF168EFF513}" dt="2023-01-25T03:06:42.990" v="606" actId="6549"/>
        <pc:sldMkLst>
          <pc:docMk/>
          <pc:sldMk cId="2169164277" sldId="259"/>
        </pc:sldMkLst>
        <pc:spChg chg="mod">
          <ac:chgData name="mansour farhat" userId="bed7c5799dc45719" providerId="LiveId" clId="{53B7B1FF-587C-4BCC-8E17-3CF168EFF513}" dt="2023-01-25T01:01:08.528" v="509" actId="1076"/>
          <ac:spMkLst>
            <pc:docMk/>
            <pc:sldMk cId="2169164277" sldId="259"/>
            <ac:spMk id="2" creationId="{E078DC8E-544C-85A7-AE81-79A3E095B152}"/>
          </ac:spMkLst>
        </pc:spChg>
        <pc:spChg chg="mod">
          <ac:chgData name="mansour farhat" userId="bed7c5799dc45719" providerId="LiveId" clId="{53B7B1FF-587C-4BCC-8E17-3CF168EFF513}" dt="2023-01-25T03:06:42.990" v="606" actId="6549"/>
          <ac:spMkLst>
            <pc:docMk/>
            <pc:sldMk cId="2169164277" sldId="259"/>
            <ac:spMk id="3" creationId="{4D78A2D2-D2A7-4DFC-C6EC-A4C2D0D57E1C}"/>
          </ac:spMkLst>
        </pc:spChg>
        <pc:spChg chg="add mod">
          <ac:chgData name="mansour farhat" userId="bed7c5799dc45719" providerId="LiveId" clId="{53B7B1FF-587C-4BCC-8E17-3CF168EFF513}" dt="2023-01-25T00:59:58.339" v="474"/>
          <ac:spMkLst>
            <pc:docMk/>
            <pc:sldMk cId="2169164277" sldId="259"/>
            <ac:spMk id="4" creationId="{28AC28BD-EC0E-4CD9-5B2F-6C9304B592BF}"/>
          </ac:spMkLst>
        </pc:spChg>
        <pc:picChg chg="add mod">
          <ac:chgData name="mansour farhat" userId="bed7c5799dc45719" providerId="LiveId" clId="{53B7B1FF-587C-4BCC-8E17-3CF168EFF513}" dt="2023-01-25T01:09:52.828" v="556" actId="1076"/>
          <ac:picMkLst>
            <pc:docMk/>
            <pc:sldMk cId="2169164277" sldId="259"/>
            <ac:picMk id="6" creationId="{1B0BEC83-60A5-BBC9-434F-7CC6BF97C8A3}"/>
          </ac:picMkLst>
        </pc:picChg>
      </pc:sldChg>
      <pc:sldChg chg="addSp modSp new mod modAnim">
        <pc:chgData name="mansour farhat" userId="bed7c5799dc45719" providerId="LiveId" clId="{53B7B1FF-587C-4BCC-8E17-3CF168EFF513}" dt="2023-01-25T03:07:11.393" v="610" actId="27636"/>
        <pc:sldMkLst>
          <pc:docMk/>
          <pc:sldMk cId="2378854973" sldId="260"/>
        </pc:sldMkLst>
        <pc:spChg chg="mod">
          <ac:chgData name="mansour farhat" userId="bed7c5799dc45719" providerId="LiveId" clId="{53B7B1FF-587C-4BCC-8E17-3CF168EFF513}" dt="2023-01-24T23:31:43.201" v="378" actId="1076"/>
          <ac:spMkLst>
            <pc:docMk/>
            <pc:sldMk cId="2378854973" sldId="260"/>
            <ac:spMk id="2" creationId="{355ACE2B-1786-B7AD-DF78-1C06A2A428D8}"/>
          </ac:spMkLst>
        </pc:spChg>
        <pc:spChg chg="mod">
          <ac:chgData name="mansour farhat" userId="bed7c5799dc45719" providerId="LiveId" clId="{53B7B1FF-587C-4BCC-8E17-3CF168EFF513}" dt="2023-01-25T03:07:11.393" v="610" actId="27636"/>
          <ac:spMkLst>
            <pc:docMk/>
            <pc:sldMk cId="2378854973" sldId="260"/>
            <ac:spMk id="3" creationId="{4EA4E445-C28F-2433-C29A-E9064F634ACA}"/>
          </ac:spMkLst>
        </pc:spChg>
        <pc:spChg chg="add mod">
          <ac:chgData name="mansour farhat" userId="bed7c5799dc45719" providerId="LiveId" clId="{53B7B1FF-587C-4BCC-8E17-3CF168EFF513}" dt="2023-01-25T00:59:59.431" v="475"/>
          <ac:spMkLst>
            <pc:docMk/>
            <pc:sldMk cId="2378854973" sldId="260"/>
            <ac:spMk id="4" creationId="{E7C863CA-EE12-9C22-5FDD-3A88BA2BC9FB}"/>
          </ac:spMkLst>
        </pc:spChg>
        <pc:picChg chg="add mod">
          <ac:chgData name="mansour farhat" userId="bed7c5799dc45719" providerId="LiveId" clId="{53B7B1FF-587C-4BCC-8E17-3CF168EFF513}" dt="2023-01-25T01:12:24.981" v="574" actId="1076"/>
          <ac:picMkLst>
            <pc:docMk/>
            <pc:sldMk cId="2378854973" sldId="260"/>
            <ac:picMk id="6" creationId="{95B99B78-37C4-5D63-4D6D-9881E48516C8}"/>
          </ac:picMkLst>
        </pc:picChg>
        <pc:picChg chg="add mod">
          <ac:chgData name="mansour farhat" userId="bed7c5799dc45719" providerId="LiveId" clId="{53B7B1FF-587C-4BCC-8E17-3CF168EFF513}" dt="2023-01-25T01:12:23.737" v="573" actId="1076"/>
          <ac:picMkLst>
            <pc:docMk/>
            <pc:sldMk cId="2378854973" sldId="260"/>
            <ac:picMk id="8" creationId="{63E9290B-C42D-D1B3-3DA9-40026DF63961}"/>
          </ac:picMkLst>
        </pc:picChg>
      </pc:sldChg>
      <pc:sldChg chg="addSp modSp new mod modAnim">
        <pc:chgData name="mansour farhat" userId="bed7c5799dc45719" providerId="LiveId" clId="{53B7B1FF-587C-4BCC-8E17-3CF168EFF513}" dt="2023-01-25T03:10:39.913" v="618"/>
        <pc:sldMkLst>
          <pc:docMk/>
          <pc:sldMk cId="1866956625" sldId="261"/>
        </pc:sldMkLst>
        <pc:spChg chg="mod">
          <ac:chgData name="mansour farhat" userId="bed7c5799dc45719" providerId="LiveId" clId="{53B7B1FF-587C-4BCC-8E17-3CF168EFF513}" dt="2023-01-24T23:33:19.053" v="432" actId="1076"/>
          <ac:spMkLst>
            <pc:docMk/>
            <pc:sldMk cId="1866956625" sldId="261"/>
            <ac:spMk id="2" creationId="{D75FCF58-E950-FC0A-B0F4-1ECB41DF6089}"/>
          </ac:spMkLst>
        </pc:spChg>
        <pc:spChg chg="mod">
          <ac:chgData name="mansour farhat" userId="bed7c5799dc45719" providerId="LiveId" clId="{53B7B1FF-587C-4BCC-8E17-3CF168EFF513}" dt="2023-01-24T23:33:55.022" v="449" actId="27636"/>
          <ac:spMkLst>
            <pc:docMk/>
            <pc:sldMk cId="1866956625" sldId="261"/>
            <ac:spMk id="3" creationId="{F521ACBF-2EBB-734F-CD2E-F97744B31527}"/>
          </ac:spMkLst>
        </pc:spChg>
        <pc:spChg chg="add mod">
          <ac:chgData name="mansour farhat" userId="bed7c5799dc45719" providerId="LiveId" clId="{53B7B1FF-587C-4BCC-8E17-3CF168EFF513}" dt="2023-01-25T01:00:00.356" v="476"/>
          <ac:spMkLst>
            <pc:docMk/>
            <pc:sldMk cId="1866956625" sldId="261"/>
            <ac:spMk id="4" creationId="{9E3FBF96-AB9E-AF05-DE4F-81651CDB1973}"/>
          </ac:spMkLst>
        </pc:spChg>
        <pc:spChg chg="add mod">
          <ac:chgData name="mansour farhat" userId="bed7c5799dc45719" providerId="LiveId" clId="{53B7B1FF-587C-4BCC-8E17-3CF168EFF513}" dt="2023-01-25T01:00:29.737" v="507" actId="20577"/>
          <ac:spMkLst>
            <pc:docMk/>
            <pc:sldMk cId="1866956625" sldId="261"/>
            <ac:spMk id="5" creationId="{C7EFDD7D-6B0B-7CDC-12C3-691EE381839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E32E-2C5F-DD66-46C8-C98663185C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F51ED5-5591-79E1-FA7A-C4F2ABC323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BFB7E3-1EF8-5CCE-B719-2C145468CB62}"/>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5" name="Footer Placeholder 4">
            <a:extLst>
              <a:ext uri="{FF2B5EF4-FFF2-40B4-BE49-F238E27FC236}">
                <a16:creationId xmlns:a16="http://schemas.microsoft.com/office/drawing/2014/main" id="{E91D1442-E77F-265C-1F05-B142009FE5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DF2AF2-3342-60BF-CF05-288C951E941F}"/>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91486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AE662-0C1D-0D53-1E22-B80131CC25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F69F3D-3528-9CA3-FABD-B19568135F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692624-3739-C69A-A61F-553F0D59F3E1}"/>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5" name="Footer Placeholder 4">
            <a:extLst>
              <a:ext uri="{FF2B5EF4-FFF2-40B4-BE49-F238E27FC236}">
                <a16:creationId xmlns:a16="http://schemas.microsoft.com/office/drawing/2014/main" id="{9DAA42D8-5926-24A6-89EF-431BA3641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22AD1-59DD-C9F9-61F0-01664E7A6190}"/>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277488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FFCE3-9557-93D8-B42B-1456BE3E96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42F4B1-0B04-F681-ECBA-BED37B5028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589CBC-6552-6697-9954-61B0B0D60C79}"/>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5" name="Footer Placeholder 4">
            <a:extLst>
              <a:ext uri="{FF2B5EF4-FFF2-40B4-BE49-F238E27FC236}">
                <a16:creationId xmlns:a16="http://schemas.microsoft.com/office/drawing/2014/main" id="{22A4E927-32D5-0471-ABDB-EC882FD1C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2AA38-F1AB-AC91-9192-0E53CDA6C59B}"/>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2973176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3D3EE-8CD5-6CF3-4DC7-67427B6F5C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0ABB89-29F7-22C8-EB49-267D7EB32D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79A38A-5511-5E0E-A11D-4D3DF7DD1E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641E59-0DC4-2DFE-F885-01C4639FECBB}"/>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6" name="Footer Placeholder 5">
            <a:extLst>
              <a:ext uri="{FF2B5EF4-FFF2-40B4-BE49-F238E27FC236}">
                <a16:creationId xmlns:a16="http://schemas.microsoft.com/office/drawing/2014/main" id="{FA7B5D26-5099-9341-4177-D71B4FBE26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3C0BFF-3E2D-68DF-5E11-BBA38161A9F9}"/>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2128217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9C1B2-CA50-96DA-BE7F-F9DE918781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0CAE3C-6883-29E1-740D-B0993BA1C2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54E315-CA38-7560-8B1E-79730588AE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7EE732-ACF5-17C6-68C9-98E1DF885B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F087C0-E5F7-3023-415A-7F371855FA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C8F912-EB64-8787-5968-7DCCE184D3C3}"/>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8" name="Footer Placeholder 7">
            <a:extLst>
              <a:ext uri="{FF2B5EF4-FFF2-40B4-BE49-F238E27FC236}">
                <a16:creationId xmlns:a16="http://schemas.microsoft.com/office/drawing/2014/main" id="{0ED84C21-CDF8-B7CF-CFA8-72F1F1F71F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B333D9-C4ED-C058-224C-208530450E0F}"/>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3194306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B5C8-15E8-4481-A9E7-F9C35D8C23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63A91E-2573-7BDB-DB34-17562851ECFD}"/>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4" name="Footer Placeholder 3">
            <a:extLst>
              <a:ext uri="{FF2B5EF4-FFF2-40B4-BE49-F238E27FC236}">
                <a16:creationId xmlns:a16="http://schemas.microsoft.com/office/drawing/2014/main" id="{EA9509CB-EE12-07A7-3A47-9876C1006E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A431C2-0DE7-3E01-BE66-A1FD0920E858}"/>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4049990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F224C58-9A47-124E-4CE6-0569E3F0A16B}"/>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3" name="Footer Placeholder 2">
            <a:extLst>
              <a:ext uri="{FF2B5EF4-FFF2-40B4-BE49-F238E27FC236}">
                <a16:creationId xmlns:a16="http://schemas.microsoft.com/office/drawing/2014/main" id="{96B2BC9D-DB3D-2CDE-4735-063AFB1AE4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8BEBE0-64A3-AC9D-ED5C-B9831090BB06}"/>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301873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7B1E9-DFBB-4834-1936-932119D38D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3D62D5-C006-D9F0-984C-88F9822E18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2B571A-8ED3-302F-FD8E-66FE07E34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F53D77-DD74-0E37-87AB-8F617F96DF4A}"/>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6" name="Footer Placeholder 5">
            <a:extLst>
              <a:ext uri="{FF2B5EF4-FFF2-40B4-BE49-F238E27FC236}">
                <a16:creationId xmlns:a16="http://schemas.microsoft.com/office/drawing/2014/main" id="{9DDDF47E-61B5-6F15-1C0F-80CEF444AC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C39EE9-A07F-77A1-8F31-A8B38E7FF911}"/>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2807085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1FD34-B66E-2ACB-56F6-32B713A529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CD0C0F-B44A-BE98-4EBD-FEBF124567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47B800-0EA5-7860-4D91-2CB844B0BF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CDDB50-0E73-A739-5A50-BF640393E4BD}"/>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6" name="Footer Placeholder 5">
            <a:extLst>
              <a:ext uri="{FF2B5EF4-FFF2-40B4-BE49-F238E27FC236}">
                <a16:creationId xmlns:a16="http://schemas.microsoft.com/office/drawing/2014/main" id="{9D23EDD7-D441-3046-6A98-42E330E782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3B02B5-955E-182E-F67B-7C77102273E8}"/>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524624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BE17-7A49-C6AE-9213-AB5E7AEA5A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B47D74C-C3A1-5D57-5ABC-EC136D5127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AC1B33-9256-1530-995E-303E1E853A36}"/>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5" name="Footer Placeholder 4">
            <a:extLst>
              <a:ext uri="{FF2B5EF4-FFF2-40B4-BE49-F238E27FC236}">
                <a16:creationId xmlns:a16="http://schemas.microsoft.com/office/drawing/2014/main" id="{70B484D3-B69C-E23E-1CCE-6DA7B2B77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9A47A3-9946-8794-9F8A-E841B37100C3}"/>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1043265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87F6CC-A896-BF68-2C60-64220A72A2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68505D-B4EA-DB68-07FC-976D5B270B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2ABFC-042A-3606-1215-2445CDFFEA08}"/>
              </a:ext>
            </a:extLst>
          </p:cNvPr>
          <p:cNvSpPr>
            <a:spLocks noGrp="1"/>
          </p:cNvSpPr>
          <p:nvPr>
            <p:ph type="dt" sz="half" idx="10"/>
          </p:nvPr>
        </p:nvSpPr>
        <p:spPr/>
        <p:txBody>
          <a:bodyPr/>
          <a:lstStyle/>
          <a:p>
            <a:fld id="{3AF3E5D5-BD33-443A-9D33-97693DD3DD4F}" type="datetimeFigureOut">
              <a:rPr lang="en-US" smtClean="0"/>
              <a:t>1/24/2023</a:t>
            </a:fld>
            <a:endParaRPr lang="en-US"/>
          </a:p>
        </p:txBody>
      </p:sp>
      <p:sp>
        <p:nvSpPr>
          <p:cNvPr id="5" name="Footer Placeholder 4">
            <a:extLst>
              <a:ext uri="{FF2B5EF4-FFF2-40B4-BE49-F238E27FC236}">
                <a16:creationId xmlns:a16="http://schemas.microsoft.com/office/drawing/2014/main" id="{F0A1B4B6-E0BD-6224-2A1F-5A286755C5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B358C-1591-C632-E372-43E890D2D3F0}"/>
              </a:ext>
            </a:extLst>
          </p:cNvPr>
          <p:cNvSpPr>
            <a:spLocks noGrp="1"/>
          </p:cNvSpPr>
          <p:nvPr>
            <p:ph type="sldNum" sz="quarter" idx="12"/>
          </p:nvPr>
        </p:nvSpPr>
        <p:spPr/>
        <p:txBody>
          <a:bodyPr/>
          <a:lstStyle/>
          <a:p>
            <a:fld id="{9E73E2AD-0D2F-48B8-8615-FA3C83782617}" type="slidenum">
              <a:rPr lang="en-US" smtClean="0"/>
              <a:t>‹#›</a:t>
            </a:fld>
            <a:endParaRPr lang="en-US"/>
          </a:p>
        </p:txBody>
      </p:sp>
    </p:spTree>
    <p:extLst>
      <p:ext uri="{BB962C8B-B14F-4D97-AF65-F5344CB8AC3E}">
        <p14:creationId xmlns:p14="http://schemas.microsoft.com/office/powerpoint/2010/main" val="2738969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C3199-DD72-1E46-0E84-B491C87601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1E8752-CCF2-12E3-8BD3-78F6F99CB6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8460B-6C2E-81AB-8AA0-DD94A1B14B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F3E5D5-BD33-443A-9D33-97693DD3DD4F}" type="datetimeFigureOut">
              <a:rPr lang="en-US" smtClean="0"/>
              <a:t>1/24/2023</a:t>
            </a:fld>
            <a:endParaRPr lang="en-US"/>
          </a:p>
        </p:txBody>
      </p:sp>
      <p:sp>
        <p:nvSpPr>
          <p:cNvPr id="5" name="Footer Placeholder 4">
            <a:extLst>
              <a:ext uri="{FF2B5EF4-FFF2-40B4-BE49-F238E27FC236}">
                <a16:creationId xmlns:a16="http://schemas.microsoft.com/office/drawing/2014/main" id="{7CFDAF09-82EB-CFE1-91C1-BA952979E2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FD0CD4B-8542-1C68-0ABF-904090B3DA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73E2AD-0D2F-48B8-8615-FA3C83782617}" type="slidenum">
              <a:rPr lang="en-US" smtClean="0"/>
              <a:t>‹#›</a:t>
            </a:fld>
            <a:endParaRPr lang="en-US"/>
          </a:p>
        </p:txBody>
      </p:sp>
    </p:spTree>
    <p:extLst>
      <p:ext uri="{BB962C8B-B14F-4D97-AF65-F5344CB8AC3E}">
        <p14:creationId xmlns:p14="http://schemas.microsoft.com/office/powerpoint/2010/main" val="13556865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13A5F-9FF1-4097-611E-8F6DFC092701}"/>
              </a:ext>
            </a:extLst>
          </p:cNvPr>
          <p:cNvSpPr>
            <a:spLocks noGrp="1"/>
          </p:cNvSpPr>
          <p:nvPr>
            <p:ph type="title"/>
          </p:nvPr>
        </p:nvSpPr>
        <p:spPr/>
        <p:txBody>
          <a:bodyPr/>
          <a:lstStyle/>
          <a:p>
            <a:pPr algn="ctr"/>
            <a:r>
              <a:rPr lang="en-US" dirty="0">
                <a:solidFill>
                  <a:srgbClr val="374151"/>
                </a:solidFill>
                <a:latin typeface="Söhne"/>
              </a:rPr>
              <a:t>C</a:t>
            </a:r>
            <a:r>
              <a:rPr lang="en-US" b="0" i="0" dirty="0">
                <a:solidFill>
                  <a:srgbClr val="374151"/>
                </a:solidFill>
                <a:effectLst/>
                <a:latin typeface="Söhne"/>
              </a:rPr>
              <a:t>loud-Based </a:t>
            </a:r>
            <a:r>
              <a:rPr lang="en-US" dirty="0">
                <a:solidFill>
                  <a:srgbClr val="374151"/>
                </a:solidFill>
                <a:latin typeface="Söhne"/>
              </a:rPr>
              <a:t>S</a:t>
            </a:r>
            <a:r>
              <a:rPr lang="en-US" b="0" i="0" dirty="0">
                <a:solidFill>
                  <a:srgbClr val="374151"/>
                </a:solidFill>
                <a:effectLst/>
                <a:latin typeface="Söhne"/>
              </a:rPr>
              <a:t>ystem</a:t>
            </a:r>
            <a:endParaRPr lang="en-US" dirty="0"/>
          </a:p>
        </p:txBody>
      </p:sp>
      <p:sp>
        <p:nvSpPr>
          <p:cNvPr id="3" name="Content Placeholder 2">
            <a:extLst>
              <a:ext uri="{FF2B5EF4-FFF2-40B4-BE49-F238E27FC236}">
                <a16:creationId xmlns:a16="http://schemas.microsoft.com/office/drawing/2014/main" id="{A5E1BB17-C116-478C-8F9B-E4DCC5FB446B}"/>
              </a:ext>
            </a:extLst>
          </p:cNvPr>
          <p:cNvSpPr>
            <a:spLocks noGrp="1"/>
          </p:cNvSpPr>
          <p:nvPr>
            <p:ph idx="1"/>
          </p:nvPr>
        </p:nvSpPr>
        <p:spPr>
          <a:xfrm>
            <a:off x="381000" y="1806307"/>
            <a:ext cx="11235744" cy="4351338"/>
          </a:xfrm>
        </p:spPr>
        <p:txBody>
          <a:bodyPr>
            <a:normAutofit lnSpcReduction="10000"/>
          </a:bodyPr>
          <a:lstStyle/>
          <a:p>
            <a:r>
              <a:rPr lang="en-US" b="0" i="0" dirty="0">
                <a:solidFill>
                  <a:srgbClr val="374151"/>
                </a:solidFill>
                <a:effectLst/>
                <a:latin typeface="Söhne"/>
              </a:rPr>
              <a:t>Type of computing in which resources, such as software, storage, and processing power, are provided over the internet through a network of remote servers. </a:t>
            </a:r>
          </a:p>
          <a:p>
            <a:r>
              <a:rPr lang="en-US" b="1" i="0" dirty="0">
                <a:solidFill>
                  <a:srgbClr val="000000"/>
                </a:solidFill>
                <a:effectLst/>
                <a:latin typeface="math_proregular"/>
              </a:rPr>
              <a:t>Could be called: the</a:t>
            </a:r>
            <a:r>
              <a:rPr lang="en-US" b="0" i="0" dirty="0">
                <a:solidFill>
                  <a:srgbClr val="000000"/>
                </a:solidFill>
                <a:effectLst/>
                <a:latin typeface="source_sans_proregular"/>
              </a:rPr>
              <a:t> </a:t>
            </a:r>
            <a:r>
              <a:rPr lang="en-US" b="1" i="0" dirty="0">
                <a:solidFill>
                  <a:srgbClr val="000000"/>
                </a:solidFill>
                <a:effectLst/>
                <a:latin typeface="math_proregular"/>
              </a:rPr>
              <a:t>cloud, cloud computing, cloud storage</a:t>
            </a:r>
            <a:r>
              <a:rPr lang="en-US" b="0" i="0" dirty="0">
                <a:solidFill>
                  <a:srgbClr val="000000"/>
                </a:solidFill>
                <a:effectLst/>
                <a:latin typeface="source_sans_proregular"/>
              </a:rPr>
              <a:t>, and </a:t>
            </a:r>
            <a:r>
              <a:rPr lang="en-US" b="1" i="0" dirty="0">
                <a:solidFill>
                  <a:srgbClr val="000000"/>
                </a:solidFill>
                <a:effectLst/>
                <a:latin typeface="math_proregular"/>
              </a:rPr>
              <a:t>cloud services</a:t>
            </a:r>
            <a:endParaRPr lang="en-US" dirty="0">
              <a:solidFill>
                <a:srgbClr val="374151"/>
              </a:solidFill>
              <a:latin typeface="Söhne"/>
            </a:endParaRPr>
          </a:p>
          <a:p>
            <a:r>
              <a:rPr lang="en-US" b="0" i="0" dirty="0">
                <a:solidFill>
                  <a:srgbClr val="374151"/>
                </a:solidFill>
                <a:effectLst/>
                <a:latin typeface="Söhne"/>
              </a:rPr>
              <a:t>This allows users to access and use these resources without having to have them installed on their own devices. Cloud-based systems are often used for:</a:t>
            </a:r>
          </a:p>
          <a:p>
            <a:pPr marL="971550" lvl="1" indent="-514350">
              <a:buFont typeface="+mj-lt"/>
              <a:buAutoNum type="arabicPeriod"/>
            </a:pPr>
            <a:r>
              <a:rPr lang="en-US" dirty="0">
                <a:solidFill>
                  <a:srgbClr val="374151"/>
                </a:solidFill>
                <a:latin typeface="Söhne"/>
              </a:rPr>
              <a:t>S</a:t>
            </a:r>
            <a:r>
              <a:rPr lang="en-US" b="0" i="0" dirty="0">
                <a:solidFill>
                  <a:srgbClr val="374151"/>
                </a:solidFill>
                <a:effectLst/>
                <a:latin typeface="Söhne"/>
              </a:rPr>
              <a:t>oftware as a service (SaaS), </a:t>
            </a:r>
          </a:p>
          <a:p>
            <a:pPr marL="971550" lvl="1" indent="-514350">
              <a:buFont typeface="+mj-lt"/>
              <a:buAutoNum type="arabicPeriod"/>
            </a:pPr>
            <a:r>
              <a:rPr lang="en-US" b="0" i="0" dirty="0">
                <a:solidFill>
                  <a:srgbClr val="374151"/>
                </a:solidFill>
                <a:effectLst/>
                <a:latin typeface="Söhne"/>
              </a:rPr>
              <a:t>Platform as a service (PaaS) applications</a:t>
            </a:r>
          </a:p>
          <a:p>
            <a:pPr marL="971550" lvl="1" indent="-514350">
              <a:buFont typeface="+mj-lt"/>
              <a:buAutoNum type="arabicPeriod"/>
            </a:pPr>
            <a:r>
              <a:rPr lang="en-US" dirty="0">
                <a:solidFill>
                  <a:srgbClr val="374151"/>
                </a:solidFill>
                <a:latin typeface="Söhne"/>
              </a:rPr>
              <a:t>I</a:t>
            </a:r>
            <a:r>
              <a:rPr lang="en-US" b="0" i="0" dirty="0">
                <a:solidFill>
                  <a:srgbClr val="374151"/>
                </a:solidFill>
                <a:effectLst/>
                <a:latin typeface="Söhne"/>
              </a:rPr>
              <a:t>nfrastructure as a service (IaaS)</a:t>
            </a:r>
          </a:p>
          <a:p>
            <a:pPr marL="971550" lvl="1" indent="-514350">
              <a:buFont typeface="+mj-lt"/>
              <a:buAutoNum type="arabicPeriod"/>
            </a:pPr>
            <a:endParaRPr lang="en-US" dirty="0"/>
          </a:p>
        </p:txBody>
      </p:sp>
      <p:pic>
        <p:nvPicPr>
          <p:cNvPr id="5" name="Graphic 4" descr="Cloud Computing with solid fill">
            <a:extLst>
              <a:ext uri="{FF2B5EF4-FFF2-40B4-BE49-F238E27FC236}">
                <a16:creationId xmlns:a16="http://schemas.microsoft.com/office/drawing/2014/main" id="{772E83EC-B1F9-703F-D173-4D8D225D23E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78980" y="141410"/>
            <a:ext cx="1772992" cy="1772992"/>
          </a:xfrm>
          <a:prstGeom prst="rect">
            <a:avLst/>
          </a:prstGeom>
        </p:spPr>
      </p:pic>
      <p:sp>
        <p:nvSpPr>
          <p:cNvPr id="6" name="TextBox 5">
            <a:extLst>
              <a:ext uri="{FF2B5EF4-FFF2-40B4-BE49-F238E27FC236}">
                <a16:creationId xmlns:a16="http://schemas.microsoft.com/office/drawing/2014/main" id="{E3C171A0-7942-CB7D-E81A-901FB3FE67DC}"/>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427673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397D3-1FE8-5F48-DEB7-D4920CBAA8AC}"/>
              </a:ext>
            </a:extLst>
          </p:cNvPr>
          <p:cNvSpPr>
            <a:spLocks noGrp="1"/>
          </p:cNvSpPr>
          <p:nvPr>
            <p:ph type="title"/>
          </p:nvPr>
        </p:nvSpPr>
        <p:spPr>
          <a:xfrm>
            <a:off x="1063580" y="-233742"/>
            <a:ext cx="10515600" cy="1325563"/>
          </a:xfrm>
        </p:spPr>
        <p:txBody>
          <a:bodyPr/>
          <a:lstStyle/>
          <a:p>
            <a:pPr algn="ctr"/>
            <a:r>
              <a:rPr lang="en-US" b="0" i="0" dirty="0">
                <a:solidFill>
                  <a:srgbClr val="374151"/>
                </a:solidFill>
                <a:effectLst/>
                <a:latin typeface="Söhne"/>
              </a:rPr>
              <a:t>Software as a Service (SaaS)</a:t>
            </a:r>
            <a:endParaRPr lang="en-US" dirty="0"/>
          </a:p>
        </p:txBody>
      </p:sp>
      <p:sp>
        <p:nvSpPr>
          <p:cNvPr id="3" name="Content Placeholder 2">
            <a:extLst>
              <a:ext uri="{FF2B5EF4-FFF2-40B4-BE49-F238E27FC236}">
                <a16:creationId xmlns:a16="http://schemas.microsoft.com/office/drawing/2014/main" id="{5750FE99-33E1-C1C5-CA51-6AE64738C884}"/>
              </a:ext>
            </a:extLst>
          </p:cNvPr>
          <p:cNvSpPr>
            <a:spLocks noGrp="1"/>
          </p:cNvSpPr>
          <p:nvPr>
            <p:ph idx="1"/>
          </p:nvPr>
        </p:nvSpPr>
        <p:spPr>
          <a:xfrm>
            <a:off x="296215" y="721216"/>
            <a:ext cx="11500834" cy="5834129"/>
          </a:xfrm>
        </p:spPr>
        <p:txBody>
          <a:bodyPr>
            <a:normAutofit fontScale="92500" lnSpcReduction="10000"/>
          </a:bodyPr>
          <a:lstStyle/>
          <a:p>
            <a:r>
              <a:rPr lang="en-US" b="0" i="0" dirty="0">
                <a:solidFill>
                  <a:srgbClr val="374151"/>
                </a:solidFill>
                <a:effectLst/>
                <a:latin typeface="Söhne"/>
              </a:rPr>
              <a:t>This type of cloud-based system provides access to software applications over the internet. Examples of SaaS include email, customer relationship management (CRM), and human resources (HR) software.</a:t>
            </a:r>
          </a:p>
          <a:p>
            <a:r>
              <a:rPr lang="en-US" dirty="0">
                <a:solidFill>
                  <a:srgbClr val="374151"/>
                </a:solidFill>
                <a:latin typeface="Söhne"/>
              </a:rPr>
              <a:t>Usually subscription based</a:t>
            </a:r>
          </a:p>
          <a:p>
            <a:r>
              <a:rPr lang="en-US" b="0" i="0" dirty="0">
                <a:solidFill>
                  <a:srgbClr val="374151"/>
                </a:solidFill>
                <a:effectLst/>
                <a:latin typeface="Söhne"/>
              </a:rPr>
              <a:t>Not having to install them on a user's device. </a:t>
            </a:r>
          </a:p>
          <a:p>
            <a:r>
              <a:rPr lang="en-US" dirty="0">
                <a:solidFill>
                  <a:srgbClr val="374151"/>
                </a:solidFill>
                <a:latin typeface="Söhne"/>
              </a:rPr>
              <a:t>No need not buy (investment is expensive) software. Renting.</a:t>
            </a:r>
          </a:p>
          <a:p>
            <a:r>
              <a:rPr lang="en-US" dirty="0">
                <a:solidFill>
                  <a:srgbClr val="374151"/>
                </a:solidFill>
                <a:latin typeface="Söhne"/>
              </a:rPr>
              <a:t>Access to updates and latest technology. Good for start-up or well established businesses.  No matter the size.</a:t>
            </a:r>
          </a:p>
          <a:p>
            <a:r>
              <a:rPr lang="en-US" dirty="0">
                <a:solidFill>
                  <a:srgbClr val="374151"/>
                </a:solidFill>
                <a:latin typeface="Söhne"/>
              </a:rPr>
              <a:t>Examples:</a:t>
            </a:r>
          </a:p>
          <a:p>
            <a:pPr lvl="1">
              <a:buFont typeface="Wingdings" panose="05000000000000000000" pitchFamily="2" charset="2"/>
              <a:buChar char="ü"/>
            </a:pPr>
            <a:r>
              <a:rPr lang="en-US" b="0" i="0" dirty="0">
                <a:solidFill>
                  <a:srgbClr val="374151"/>
                </a:solidFill>
                <a:effectLst/>
                <a:latin typeface="Söhne"/>
              </a:rPr>
              <a:t>Productivity software such as Google Workspace and Microsoft 365</a:t>
            </a:r>
          </a:p>
          <a:p>
            <a:pPr lvl="1">
              <a:buFont typeface="Wingdings" panose="05000000000000000000" pitchFamily="2" charset="2"/>
              <a:buChar char="ü"/>
            </a:pPr>
            <a:r>
              <a:rPr lang="en-US" b="0" i="0" dirty="0">
                <a:solidFill>
                  <a:srgbClr val="374151"/>
                </a:solidFill>
                <a:effectLst/>
                <a:latin typeface="Söhne"/>
              </a:rPr>
              <a:t>Customer Relationship Management (CRM) software such as Salesforce and </a:t>
            </a:r>
            <a:r>
              <a:rPr lang="en-US" b="0" i="0" dirty="0" err="1">
                <a:solidFill>
                  <a:srgbClr val="374151"/>
                </a:solidFill>
                <a:effectLst/>
                <a:latin typeface="Söhne"/>
              </a:rPr>
              <a:t>Hubspot</a:t>
            </a:r>
            <a:endParaRPr lang="en-US" b="0" i="0" dirty="0">
              <a:solidFill>
                <a:srgbClr val="374151"/>
              </a:solidFill>
              <a:effectLst/>
              <a:latin typeface="Söhne"/>
            </a:endParaRPr>
          </a:p>
          <a:p>
            <a:pPr lvl="1">
              <a:buFont typeface="Wingdings" panose="05000000000000000000" pitchFamily="2" charset="2"/>
              <a:buChar char="ü"/>
            </a:pPr>
            <a:r>
              <a:rPr lang="en-US" b="0" i="0" dirty="0">
                <a:solidFill>
                  <a:srgbClr val="374151"/>
                </a:solidFill>
                <a:effectLst/>
                <a:latin typeface="Söhne"/>
              </a:rPr>
              <a:t>Human Resources (HR) software such as Zenefits and ADP</a:t>
            </a:r>
          </a:p>
          <a:p>
            <a:pPr lvl="1">
              <a:buFont typeface="Wingdings" panose="05000000000000000000" pitchFamily="2" charset="2"/>
              <a:buChar char="ü"/>
            </a:pPr>
            <a:r>
              <a:rPr lang="en-US" b="0" i="0" dirty="0">
                <a:solidFill>
                  <a:srgbClr val="374151"/>
                </a:solidFill>
                <a:effectLst/>
                <a:latin typeface="Söhne"/>
              </a:rPr>
              <a:t>Project management software such as Asana and Trello</a:t>
            </a:r>
          </a:p>
          <a:p>
            <a:pPr lvl="1">
              <a:buFont typeface="Wingdings" panose="05000000000000000000" pitchFamily="2" charset="2"/>
              <a:buChar char="ü"/>
            </a:pPr>
            <a:r>
              <a:rPr lang="en-US" b="0" i="0" dirty="0">
                <a:solidFill>
                  <a:srgbClr val="374151"/>
                </a:solidFill>
                <a:effectLst/>
                <a:latin typeface="Söhne"/>
              </a:rPr>
              <a:t>Email marketing software such as Mailchimp and Constant Contact</a:t>
            </a:r>
          </a:p>
          <a:p>
            <a:pPr lvl="1">
              <a:buFont typeface="Wingdings" panose="05000000000000000000" pitchFamily="2" charset="2"/>
              <a:buChar char="ü"/>
            </a:pPr>
            <a:r>
              <a:rPr lang="en-US" b="0" i="0" dirty="0">
                <a:solidFill>
                  <a:srgbClr val="374151"/>
                </a:solidFill>
                <a:effectLst/>
                <a:latin typeface="Söhne"/>
              </a:rPr>
              <a:t>Accounting software such as QuickBooks and Xero</a:t>
            </a:r>
          </a:p>
          <a:p>
            <a:endParaRPr lang="en-US" dirty="0"/>
          </a:p>
        </p:txBody>
      </p:sp>
      <p:sp>
        <p:nvSpPr>
          <p:cNvPr id="4" name="TextBox 3">
            <a:extLst>
              <a:ext uri="{FF2B5EF4-FFF2-40B4-BE49-F238E27FC236}">
                <a16:creationId xmlns:a16="http://schemas.microsoft.com/office/drawing/2014/main" id="{E6F53C5A-14C6-9788-D65B-8E0EFDB1EE67}"/>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pic>
        <p:nvPicPr>
          <p:cNvPr id="6" name="Picture 5">
            <a:extLst>
              <a:ext uri="{FF2B5EF4-FFF2-40B4-BE49-F238E27FC236}">
                <a16:creationId xmlns:a16="http://schemas.microsoft.com/office/drawing/2014/main" id="{72D16018-572B-9636-BE38-D46E22CCAA1D}"/>
              </a:ext>
            </a:extLst>
          </p:cNvPr>
          <p:cNvPicPr>
            <a:picLocks noChangeAspect="1"/>
          </p:cNvPicPr>
          <p:nvPr/>
        </p:nvPicPr>
        <p:blipFill>
          <a:blip r:embed="rId2"/>
          <a:stretch>
            <a:fillRect/>
          </a:stretch>
        </p:blipFill>
        <p:spPr>
          <a:xfrm>
            <a:off x="9227713" y="1472591"/>
            <a:ext cx="2569336" cy="1593525"/>
          </a:xfrm>
          <a:prstGeom prst="rect">
            <a:avLst/>
          </a:prstGeom>
        </p:spPr>
      </p:pic>
    </p:spTree>
    <p:extLst>
      <p:ext uri="{BB962C8B-B14F-4D97-AF65-F5344CB8AC3E}">
        <p14:creationId xmlns:p14="http://schemas.microsoft.com/office/powerpoint/2010/main" val="351979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DC8E-544C-85A7-AE81-79A3E095B152}"/>
              </a:ext>
            </a:extLst>
          </p:cNvPr>
          <p:cNvSpPr>
            <a:spLocks noGrp="1"/>
          </p:cNvSpPr>
          <p:nvPr>
            <p:ph type="title"/>
          </p:nvPr>
        </p:nvSpPr>
        <p:spPr>
          <a:xfrm>
            <a:off x="1089339" y="-182227"/>
            <a:ext cx="10515600" cy="1325563"/>
          </a:xfrm>
        </p:spPr>
        <p:txBody>
          <a:bodyPr/>
          <a:lstStyle/>
          <a:p>
            <a:pPr algn="ctr"/>
            <a:r>
              <a:rPr lang="en-US" dirty="0">
                <a:solidFill>
                  <a:srgbClr val="374151"/>
                </a:solidFill>
                <a:latin typeface="Söhne"/>
              </a:rPr>
              <a:t>P</a:t>
            </a:r>
            <a:r>
              <a:rPr lang="en-US" b="0" i="0" dirty="0">
                <a:solidFill>
                  <a:srgbClr val="374151"/>
                </a:solidFill>
                <a:effectLst/>
                <a:latin typeface="Söhne"/>
              </a:rPr>
              <a:t>latform as a service (PaaS) applications</a:t>
            </a:r>
            <a:endParaRPr lang="en-US" dirty="0"/>
          </a:p>
        </p:txBody>
      </p:sp>
      <p:sp>
        <p:nvSpPr>
          <p:cNvPr id="3" name="Content Placeholder 2">
            <a:extLst>
              <a:ext uri="{FF2B5EF4-FFF2-40B4-BE49-F238E27FC236}">
                <a16:creationId xmlns:a16="http://schemas.microsoft.com/office/drawing/2014/main" id="{4D78A2D2-D2A7-4DFC-C6EC-A4C2D0D57E1C}"/>
              </a:ext>
            </a:extLst>
          </p:cNvPr>
          <p:cNvSpPr>
            <a:spLocks noGrp="1"/>
          </p:cNvSpPr>
          <p:nvPr>
            <p:ph idx="1"/>
          </p:nvPr>
        </p:nvSpPr>
        <p:spPr>
          <a:xfrm>
            <a:off x="160986" y="885465"/>
            <a:ext cx="11906518" cy="5805109"/>
          </a:xfrm>
        </p:spPr>
        <p:txBody>
          <a:bodyPr>
            <a:normAutofit fontScale="85000" lnSpcReduction="20000"/>
          </a:bodyPr>
          <a:lstStyle/>
          <a:p>
            <a:r>
              <a:rPr lang="en-US" b="0" i="0" dirty="0">
                <a:solidFill>
                  <a:srgbClr val="374151"/>
                </a:solidFill>
                <a:effectLst/>
                <a:latin typeface="Söhne"/>
              </a:rPr>
              <a:t>This type of cloud-based system provides a platform for developers to build, test, and deploy their own applications. PaaS solutions typically include development tools, databases, and other resources that are needed to create and run applications.</a:t>
            </a:r>
          </a:p>
          <a:p>
            <a:pPr algn="l"/>
            <a:r>
              <a:rPr lang="en-US" b="0" i="0" dirty="0">
                <a:solidFill>
                  <a:srgbClr val="374151"/>
                </a:solidFill>
                <a:effectLst/>
                <a:latin typeface="Söhne"/>
              </a:rPr>
              <a:t>A PaaS offering usually comprises of a set of tools and frameworks that developers can utilize to create and run their applications. The PaaS provider takes care of the underlying infrastructure, such as servers, storage, and networking, allowing developers to focus on creating the application.</a:t>
            </a:r>
          </a:p>
          <a:p>
            <a:pPr algn="l"/>
            <a:r>
              <a:rPr lang="en-US" b="0" i="0" dirty="0">
                <a:solidFill>
                  <a:srgbClr val="374151"/>
                </a:solidFill>
                <a:effectLst/>
                <a:latin typeface="Söhne"/>
              </a:rPr>
              <a:t>Examples of PaaS include:</a:t>
            </a:r>
          </a:p>
          <a:p>
            <a:pPr lvl="1"/>
            <a:r>
              <a:rPr lang="en-US" b="0" i="0" dirty="0">
                <a:solidFill>
                  <a:srgbClr val="374151"/>
                </a:solidFill>
                <a:effectLst/>
                <a:latin typeface="Söhne"/>
              </a:rPr>
              <a:t>Heroku</a:t>
            </a:r>
          </a:p>
          <a:p>
            <a:pPr lvl="1"/>
            <a:r>
              <a:rPr lang="en-US" b="0" i="0" dirty="0">
                <a:solidFill>
                  <a:srgbClr val="374151"/>
                </a:solidFill>
                <a:effectLst/>
                <a:latin typeface="Söhne"/>
              </a:rPr>
              <a:t>AWS Elastic Beanstalk</a:t>
            </a:r>
          </a:p>
          <a:p>
            <a:pPr lvl="1"/>
            <a:r>
              <a:rPr lang="en-US" b="0" i="0" dirty="0">
                <a:solidFill>
                  <a:srgbClr val="374151"/>
                </a:solidFill>
                <a:effectLst/>
                <a:latin typeface="Söhne"/>
              </a:rPr>
              <a:t>Google App Engine</a:t>
            </a:r>
          </a:p>
          <a:p>
            <a:pPr lvl="1"/>
            <a:r>
              <a:rPr lang="en-US" b="0" i="0" dirty="0">
                <a:solidFill>
                  <a:srgbClr val="374151"/>
                </a:solidFill>
                <a:effectLst/>
                <a:latin typeface="Söhne"/>
              </a:rPr>
              <a:t>Azure App Service</a:t>
            </a:r>
          </a:p>
          <a:p>
            <a:r>
              <a:rPr lang="en-US" b="0" i="0" dirty="0">
                <a:solidFill>
                  <a:srgbClr val="374151"/>
                </a:solidFill>
                <a:effectLst/>
                <a:latin typeface="Söhne"/>
              </a:rPr>
              <a:t>Allows for faster development and deployment of applications, as developers can focus on writing code rather than dealing with infrastructure and deployment tasks.</a:t>
            </a:r>
          </a:p>
          <a:p>
            <a:r>
              <a:rPr lang="en-US" b="0" i="0" dirty="0">
                <a:solidFill>
                  <a:srgbClr val="374151"/>
                </a:solidFill>
                <a:effectLst/>
                <a:latin typeface="Söhne"/>
              </a:rPr>
              <a:t>Many PaaS providers also offer scalability and high-availability features, meaning that the platform can automatically scale up or down depending on the load, and it can ensure that the application is always available.</a:t>
            </a:r>
          </a:p>
          <a:p>
            <a:r>
              <a:rPr lang="en-US" dirty="0">
                <a:solidFill>
                  <a:srgbClr val="374151"/>
                </a:solidFill>
                <a:latin typeface="Söhne"/>
              </a:rPr>
              <a:t>Cost effective</a:t>
            </a:r>
            <a:endParaRPr lang="en-US" dirty="0"/>
          </a:p>
        </p:txBody>
      </p:sp>
      <p:sp>
        <p:nvSpPr>
          <p:cNvPr id="4" name="TextBox 3">
            <a:extLst>
              <a:ext uri="{FF2B5EF4-FFF2-40B4-BE49-F238E27FC236}">
                <a16:creationId xmlns:a16="http://schemas.microsoft.com/office/drawing/2014/main" id="{28AC28BD-EC0E-4CD9-5B2F-6C9304B592BF}"/>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pic>
        <p:nvPicPr>
          <p:cNvPr id="6" name="Picture 5">
            <a:extLst>
              <a:ext uri="{FF2B5EF4-FFF2-40B4-BE49-F238E27FC236}">
                <a16:creationId xmlns:a16="http://schemas.microsoft.com/office/drawing/2014/main" id="{1B0BEC83-60A5-BBC9-434F-7CC6BF97C8A3}"/>
              </a:ext>
            </a:extLst>
          </p:cNvPr>
          <p:cNvPicPr>
            <a:picLocks noChangeAspect="1"/>
          </p:cNvPicPr>
          <p:nvPr/>
        </p:nvPicPr>
        <p:blipFill>
          <a:blip r:embed="rId2"/>
          <a:stretch>
            <a:fillRect/>
          </a:stretch>
        </p:blipFill>
        <p:spPr>
          <a:xfrm>
            <a:off x="7730866" y="2805912"/>
            <a:ext cx="3324249" cy="1362085"/>
          </a:xfrm>
          <a:prstGeom prst="rect">
            <a:avLst/>
          </a:prstGeom>
        </p:spPr>
      </p:pic>
    </p:spTree>
    <p:extLst>
      <p:ext uri="{BB962C8B-B14F-4D97-AF65-F5344CB8AC3E}">
        <p14:creationId xmlns:p14="http://schemas.microsoft.com/office/powerpoint/2010/main" val="216916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ACE2B-1786-B7AD-DF78-1C06A2A428D8}"/>
              </a:ext>
            </a:extLst>
          </p:cNvPr>
          <p:cNvSpPr>
            <a:spLocks noGrp="1"/>
          </p:cNvSpPr>
          <p:nvPr>
            <p:ph type="title"/>
          </p:nvPr>
        </p:nvSpPr>
        <p:spPr>
          <a:xfrm>
            <a:off x="838200" y="-214425"/>
            <a:ext cx="10515600" cy="1325563"/>
          </a:xfrm>
        </p:spPr>
        <p:txBody>
          <a:bodyPr/>
          <a:lstStyle/>
          <a:p>
            <a:pPr algn="ctr"/>
            <a:r>
              <a:rPr lang="en-US" b="0" i="0" dirty="0">
                <a:solidFill>
                  <a:srgbClr val="374151"/>
                </a:solidFill>
                <a:effectLst/>
                <a:latin typeface="Söhne"/>
              </a:rPr>
              <a:t>Infrastructure as a Service (IaaS)</a:t>
            </a:r>
            <a:endParaRPr lang="en-US" dirty="0"/>
          </a:p>
        </p:txBody>
      </p:sp>
      <p:sp>
        <p:nvSpPr>
          <p:cNvPr id="3" name="Content Placeholder 2">
            <a:extLst>
              <a:ext uri="{FF2B5EF4-FFF2-40B4-BE49-F238E27FC236}">
                <a16:creationId xmlns:a16="http://schemas.microsoft.com/office/drawing/2014/main" id="{4EA4E445-C28F-2433-C29A-E9064F634ACA}"/>
              </a:ext>
            </a:extLst>
          </p:cNvPr>
          <p:cNvSpPr>
            <a:spLocks noGrp="1"/>
          </p:cNvSpPr>
          <p:nvPr>
            <p:ph idx="1"/>
          </p:nvPr>
        </p:nvSpPr>
        <p:spPr>
          <a:xfrm>
            <a:off x="296214" y="824248"/>
            <a:ext cx="11726214" cy="5352715"/>
          </a:xfrm>
        </p:spPr>
        <p:txBody>
          <a:bodyPr>
            <a:normAutofit lnSpcReduction="10000"/>
          </a:bodyPr>
          <a:lstStyle/>
          <a:p>
            <a:r>
              <a:rPr lang="en-US" b="0" i="0" dirty="0">
                <a:solidFill>
                  <a:srgbClr val="374151"/>
                </a:solidFill>
                <a:effectLst/>
                <a:latin typeface="Söhne"/>
              </a:rPr>
              <a:t>This type of cloud-based system provides access to infrastructure resources, such as virtualized computing resources, storage, and networking over the internet. </a:t>
            </a:r>
          </a:p>
          <a:p>
            <a:r>
              <a:rPr lang="en-US" b="0" i="0" dirty="0">
                <a:solidFill>
                  <a:srgbClr val="374151"/>
                </a:solidFill>
                <a:effectLst/>
                <a:latin typeface="Söhne"/>
              </a:rPr>
              <a:t>IaaS is essentially a virtualized version of traditional on-premise infrastructure, but it is owned, operated and maintained by a third-party provider. The provider is responsible for the underlying hardware, while the customer is responsible for the operating system, middleware, and applications that run on top of it.</a:t>
            </a:r>
          </a:p>
          <a:p>
            <a:pPr algn="l"/>
            <a:r>
              <a:rPr lang="en-US" b="0" i="0" dirty="0">
                <a:solidFill>
                  <a:srgbClr val="374151"/>
                </a:solidFill>
                <a:effectLst/>
                <a:latin typeface="Söhne"/>
              </a:rPr>
              <a:t>Examples of IaaS include:</a:t>
            </a:r>
          </a:p>
          <a:p>
            <a:pPr lvl="1"/>
            <a:r>
              <a:rPr lang="en-US" b="0" i="0" dirty="0">
                <a:solidFill>
                  <a:srgbClr val="374151"/>
                </a:solidFill>
                <a:effectLst/>
                <a:latin typeface="Söhne"/>
              </a:rPr>
              <a:t>Amazon Web Services (AWS)</a:t>
            </a:r>
          </a:p>
          <a:p>
            <a:pPr lvl="1"/>
            <a:r>
              <a:rPr lang="en-US" b="0" i="0" dirty="0">
                <a:solidFill>
                  <a:srgbClr val="374151"/>
                </a:solidFill>
                <a:effectLst/>
                <a:latin typeface="Söhne"/>
              </a:rPr>
              <a:t>Microsoft Azure</a:t>
            </a:r>
          </a:p>
          <a:p>
            <a:pPr lvl="1"/>
            <a:r>
              <a:rPr lang="en-US" b="0" i="0" dirty="0">
                <a:solidFill>
                  <a:srgbClr val="374151"/>
                </a:solidFill>
                <a:effectLst/>
                <a:latin typeface="Söhne"/>
              </a:rPr>
              <a:t>Google Cloud Platform (GCP)</a:t>
            </a:r>
          </a:p>
          <a:p>
            <a:pPr lvl="1"/>
            <a:r>
              <a:rPr lang="en-US" b="0" i="0" dirty="0" err="1">
                <a:solidFill>
                  <a:srgbClr val="374151"/>
                </a:solidFill>
                <a:effectLst/>
                <a:latin typeface="Söhne"/>
              </a:rPr>
              <a:t>DigitalOcean</a:t>
            </a:r>
            <a:endParaRPr lang="en-US" b="0" i="0" dirty="0">
              <a:solidFill>
                <a:srgbClr val="374151"/>
              </a:solidFill>
              <a:effectLst/>
              <a:latin typeface="Söhne"/>
            </a:endParaRPr>
          </a:p>
          <a:p>
            <a:endParaRPr lang="en-US" dirty="0"/>
          </a:p>
        </p:txBody>
      </p:sp>
      <p:sp>
        <p:nvSpPr>
          <p:cNvPr id="4" name="TextBox 3">
            <a:extLst>
              <a:ext uri="{FF2B5EF4-FFF2-40B4-BE49-F238E27FC236}">
                <a16:creationId xmlns:a16="http://schemas.microsoft.com/office/drawing/2014/main" id="{E7C863CA-EE12-9C22-5FDD-3A88BA2BC9FB}"/>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pic>
        <p:nvPicPr>
          <p:cNvPr id="6" name="Picture 5">
            <a:extLst>
              <a:ext uri="{FF2B5EF4-FFF2-40B4-BE49-F238E27FC236}">
                <a16:creationId xmlns:a16="http://schemas.microsoft.com/office/drawing/2014/main" id="{95B99B78-37C4-5D63-4D6D-9881E48516C8}"/>
              </a:ext>
            </a:extLst>
          </p:cNvPr>
          <p:cNvPicPr>
            <a:picLocks noChangeAspect="1"/>
          </p:cNvPicPr>
          <p:nvPr/>
        </p:nvPicPr>
        <p:blipFill>
          <a:blip r:embed="rId2"/>
          <a:stretch>
            <a:fillRect/>
          </a:stretch>
        </p:blipFill>
        <p:spPr>
          <a:xfrm>
            <a:off x="6019455" y="4475406"/>
            <a:ext cx="1485100" cy="869326"/>
          </a:xfrm>
          <a:prstGeom prst="rect">
            <a:avLst/>
          </a:prstGeom>
        </p:spPr>
      </p:pic>
      <p:pic>
        <p:nvPicPr>
          <p:cNvPr id="8" name="Picture 7">
            <a:extLst>
              <a:ext uri="{FF2B5EF4-FFF2-40B4-BE49-F238E27FC236}">
                <a16:creationId xmlns:a16="http://schemas.microsoft.com/office/drawing/2014/main" id="{63E9290B-C42D-D1B3-3DA9-40026DF63961}"/>
              </a:ext>
            </a:extLst>
          </p:cNvPr>
          <p:cNvPicPr>
            <a:picLocks noChangeAspect="1"/>
          </p:cNvPicPr>
          <p:nvPr/>
        </p:nvPicPr>
        <p:blipFill>
          <a:blip r:embed="rId3"/>
          <a:stretch>
            <a:fillRect/>
          </a:stretch>
        </p:blipFill>
        <p:spPr>
          <a:xfrm>
            <a:off x="8927671" y="4249621"/>
            <a:ext cx="1671641" cy="1583659"/>
          </a:xfrm>
          <a:prstGeom prst="rect">
            <a:avLst/>
          </a:prstGeom>
        </p:spPr>
      </p:pic>
    </p:spTree>
    <p:extLst>
      <p:ext uri="{BB962C8B-B14F-4D97-AF65-F5344CB8AC3E}">
        <p14:creationId xmlns:p14="http://schemas.microsoft.com/office/powerpoint/2010/main" val="2378854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FCF58-E950-FC0A-B0F4-1ECB41DF6089}"/>
              </a:ext>
            </a:extLst>
          </p:cNvPr>
          <p:cNvSpPr>
            <a:spLocks noGrp="1"/>
          </p:cNvSpPr>
          <p:nvPr>
            <p:ph type="title"/>
          </p:nvPr>
        </p:nvSpPr>
        <p:spPr>
          <a:xfrm>
            <a:off x="838200" y="-201545"/>
            <a:ext cx="10515600" cy="1325563"/>
          </a:xfrm>
        </p:spPr>
        <p:txBody>
          <a:bodyPr/>
          <a:lstStyle/>
          <a:p>
            <a:pPr algn="ctr"/>
            <a:r>
              <a:rPr lang="en-US" dirty="0"/>
              <a:t>More about IaaS</a:t>
            </a:r>
          </a:p>
        </p:txBody>
      </p:sp>
      <p:sp>
        <p:nvSpPr>
          <p:cNvPr id="3" name="Content Placeholder 2">
            <a:extLst>
              <a:ext uri="{FF2B5EF4-FFF2-40B4-BE49-F238E27FC236}">
                <a16:creationId xmlns:a16="http://schemas.microsoft.com/office/drawing/2014/main" id="{F521ACBF-2EBB-734F-CD2E-F97744B31527}"/>
              </a:ext>
            </a:extLst>
          </p:cNvPr>
          <p:cNvSpPr>
            <a:spLocks noGrp="1"/>
          </p:cNvSpPr>
          <p:nvPr>
            <p:ph idx="1"/>
          </p:nvPr>
        </p:nvSpPr>
        <p:spPr>
          <a:xfrm>
            <a:off x="206062" y="959476"/>
            <a:ext cx="11655380" cy="5217487"/>
          </a:xfrm>
        </p:spPr>
        <p:txBody>
          <a:bodyPr>
            <a:normAutofit fontScale="92500"/>
          </a:bodyPr>
          <a:lstStyle/>
          <a:p>
            <a:pPr algn="l"/>
            <a:r>
              <a:rPr lang="en-US" b="0" i="0" dirty="0">
                <a:solidFill>
                  <a:srgbClr val="374151"/>
                </a:solidFill>
                <a:effectLst/>
                <a:latin typeface="Söhne"/>
              </a:rPr>
              <a:t>IaaS can provide organizations with the flexibility to scale their infrastructure up or down as needed, depending on the number of users or the amount of data being processed. </a:t>
            </a:r>
          </a:p>
          <a:p>
            <a:pPr lvl="1"/>
            <a:r>
              <a:rPr lang="en-US" b="0" i="0" dirty="0">
                <a:solidFill>
                  <a:srgbClr val="374151"/>
                </a:solidFill>
                <a:effectLst/>
                <a:latin typeface="Söhne"/>
              </a:rPr>
              <a:t>This can make IaaS more cost-effective than traditional on-premise solutions, as organizations only pay for the resources they use.</a:t>
            </a:r>
          </a:p>
          <a:p>
            <a:pPr algn="l"/>
            <a:r>
              <a:rPr lang="en-US" b="0" i="0" dirty="0">
                <a:solidFill>
                  <a:srgbClr val="374151"/>
                </a:solidFill>
                <a:effectLst/>
                <a:latin typeface="Söhne"/>
              </a:rPr>
              <a:t>IaaS providers often offer a wide range of options and configurations, including different types of virtual machines, storage options, and networking capabilities. </a:t>
            </a:r>
          </a:p>
          <a:p>
            <a:pPr lvl="1"/>
            <a:r>
              <a:rPr lang="en-US" b="0" i="0" dirty="0">
                <a:solidFill>
                  <a:srgbClr val="374151"/>
                </a:solidFill>
                <a:effectLst/>
                <a:latin typeface="Söhne"/>
              </a:rPr>
              <a:t>This allows organizations to tailor their infrastructure to their specific needs and requirements. IaaS providers also offer various management and automation tools, which can help to reduce the operational overhead and improve the efficiency of IT teams.</a:t>
            </a:r>
          </a:p>
          <a:p>
            <a:pPr algn="l"/>
            <a:r>
              <a:rPr lang="en-US" b="0" i="0" dirty="0">
                <a:solidFill>
                  <a:srgbClr val="374151"/>
                </a:solidFill>
                <a:effectLst/>
                <a:latin typeface="Söhne"/>
              </a:rPr>
              <a:t>It's important to note that IaaS does not include the software and applications that run on top of it, for that you have SaaS and PaaS, but it provides the foundational layer, like servers, storage and networking, which are needed to run those software and applications.</a:t>
            </a:r>
          </a:p>
        </p:txBody>
      </p:sp>
      <p:sp>
        <p:nvSpPr>
          <p:cNvPr id="4" name="TextBox 3">
            <a:extLst>
              <a:ext uri="{FF2B5EF4-FFF2-40B4-BE49-F238E27FC236}">
                <a16:creationId xmlns:a16="http://schemas.microsoft.com/office/drawing/2014/main" id="{9E3FBF96-AB9E-AF05-DE4F-81651CDB1973}"/>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
        <p:nvSpPr>
          <p:cNvPr id="5" name="Rectangle 4">
            <a:extLst>
              <a:ext uri="{FF2B5EF4-FFF2-40B4-BE49-F238E27FC236}">
                <a16:creationId xmlns:a16="http://schemas.microsoft.com/office/drawing/2014/main" id="{C7EFDD7D-6B0B-7CDC-12C3-691EE381839B}"/>
              </a:ext>
            </a:extLst>
          </p:cNvPr>
          <p:cNvSpPr/>
          <p:nvPr/>
        </p:nvSpPr>
        <p:spPr>
          <a:xfrm>
            <a:off x="9247031" y="5943600"/>
            <a:ext cx="2511380" cy="73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More about The cloud</a:t>
            </a:r>
          </a:p>
        </p:txBody>
      </p:sp>
    </p:spTree>
    <p:extLst>
      <p:ext uri="{BB962C8B-B14F-4D97-AF65-F5344CB8AC3E}">
        <p14:creationId xmlns:p14="http://schemas.microsoft.com/office/powerpoint/2010/main" val="186695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753</Words>
  <Application>Microsoft Office PowerPoint</Application>
  <PresentationFormat>Widescreen</PresentationFormat>
  <Paragraphs>56</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Calibri</vt:lpstr>
      <vt:lpstr>Calibri Light</vt:lpstr>
      <vt:lpstr>math_proregular</vt:lpstr>
      <vt:lpstr>Söhne</vt:lpstr>
      <vt:lpstr>source_sans_proregular</vt:lpstr>
      <vt:lpstr>Wingdings</vt:lpstr>
      <vt:lpstr>Office Theme</vt:lpstr>
      <vt:lpstr>Cloud-Based System</vt:lpstr>
      <vt:lpstr>Software as a Service (SaaS)</vt:lpstr>
      <vt:lpstr>Platform as a service (PaaS) applications</vt:lpstr>
      <vt:lpstr>Infrastructure as a Service (IaaS)</vt:lpstr>
      <vt:lpstr>More about IaaS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1</cp:revision>
  <dcterms:created xsi:type="dcterms:W3CDTF">2023-01-24T23:20:15Z</dcterms:created>
  <dcterms:modified xsi:type="dcterms:W3CDTF">2023-01-25T03:10:46Z</dcterms:modified>
</cp:coreProperties>
</file>