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249F9-3502-498F-8083-6831D15C864F}" v="170" dt="2023-01-26T11:47:01.1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3" y="4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4FE249F9-3502-498F-8083-6831D15C864F}"/>
    <pc:docChg chg="custSel modSld sldOrd">
      <pc:chgData name="mansour farhat" userId="bed7c5799dc45719" providerId="LiveId" clId="{4FE249F9-3502-498F-8083-6831D15C864F}" dt="2023-01-26T11:47:01.191" v="179"/>
      <pc:docMkLst>
        <pc:docMk/>
      </pc:docMkLst>
      <pc:sldChg chg="modSp mod">
        <pc:chgData name="mansour farhat" userId="bed7c5799dc45719" providerId="LiveId" clId="{4FE249F9-3502-498F-8083-6831D15C864F}" dt="2023-01-26T01:11:18.258" v="3" actId="27636"/>
        <pc:sldMkLst>
          <pc:docMk/>
          <pc:sldMk cId="1093065142" sldId="257"/>
        </pc:sldMkLst>
        <pc:spChg chg="mod">
          <ac:chgData name="mansour farhat" userId="bed7c5799dc45719" providerId="LiveId" clId="{4FE249F9-3502-498F-8083-6831D15C864F}" dt="2023-01-26T01:11:18.258" v="3" actId="27636"/>
          <ac:spMkLst>
            <pc:docMk/>
            <pc:sldMk cId="1093065142" sldId="257"/>
            <ac:spMk id="3" creationId="{21A26020-8DB2-0A6B-1F3A-50A01679B720}"/>
          </ac:spMkLst>
        </pc:spChg>
      </pc:sldChg>
      <pc:sldChg chg="modSp mod ord modAnim">
        <pc:chgData name="mansour farhat" userId="bed7c5799dc45719" providerId="LiveId" clId="{4FE249F9-3502-498F-8083-6831D15C864F}" dt="2023-01-26T11:47:01.191" v="179"/>
        <pc:sldMkLst>
          <pc:docMk/>
          <pc:sldMk cId="668333671" sldId="260"/>
        </pc:sldMkLst>
        <pc:spChg chg="mod">
          <ac:chgData name="mansour farhat" userId="bed7c5799dc45719" providerId="LiveId" clId="{4FE249F9-3502-498F-8083-6831D15C864F}" dt="2023-01-26T11:33:02.140" v="26" actId="1076"/>
          <ac:spMkLst>
            <pc:docMk/>
            <pc:sldMk cId="668333671" sldId="260"/>
            <ac:spMk id="2" creationId="{451C69B3-108C-98E0-A74A-5C6E28D78EF1}"/>
          </ac:spMkLst>
        </pc:spChg>
        <pc:spChg chg="mod">
          <ac:chgData name="mansour farhat" userId="bed7c5799dc45719" providerId="LiveId" clId="{4FE249F9-3502-498F-8083-6831D15C864F}" dt="2023-01-26T11:35:42.803" v="94" actId="20577"/>
          <ac:spMkLst>
            <pc:docMk/>
            <pc:sldMk cId="668333671" sldId="260"/>
            <ac:spMk id="6" creationId="{A5D53A00-F630-CEF5-ADC8-5372C2C42ED3}"/>
          </ac:spMkLst>
        </pc:spChg>
      </pc:sldChg>
      <pc:sldChg chg="modSp modAnim">
        <pc:chgData name="mansour farhat" userId="bed7c5799dc45719" providerId="LiveId" clId="{4FE249F9-3502-498F-8083-6831D15C864F}" dt="2023-01-26T11:45:52.013" v="175" actId="20577"/>
        <pc:sldMkLst>
          <pc:docMk/>
          <pc:sldMk cId="4087049584" sldId="261"/>
        </pc:sldMkLst>
        <pc:spChg chg="mod">
          <ac:chgData name="mansour farhat" userId="bed7c5799dc45719" providerId="LiveId" clId="{4FE249F9-3502-498F-8083-6831D15C864F}" dt="2023-01-26T11:45:52.013" v="175" actId="20577"/>
          <ac:spMkLst>
            <pc:docMk/>
            <pc:sldMk cId="4087049584" sldId="261"/>
            <ac:spMk id="3" creationId="{838FE1E7-49EA-480C-1479-59448623EDD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A48B-64F1-E86D-7E5B-317365C5A1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C5EE3-A398-A46B-EDCF-850DF93FA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C189D-E602-E85F-DA02-89F9B9E2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5360C-A4C4-CBAA-6409-80AF77169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F5090-51B8-A9ED-F7CB-A04036B10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4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FCDC-882D-B604-5D4D-E1E4BA65B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12DE8-1835-1FDA-AEB7-A965738F6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0718A-F841-FD01-3E33-43B308D8C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7FC98-8C0C-2E94-F8E1-F10D25FA9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823B2-7173-5E4A-40C8-1CA78451E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8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E47A6-D8D8-9403-F03A-3D92E742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A7D3D-F7C6-51A2-7E22-064BEF39F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E3C83-D98A-7D2F-6F99-94D566A9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B1CE9-C0B8-95A8-3E35-563F52CF4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E1442-9175-E4AD-F9DB-79ED189E0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2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0A23-541A-6E88-F44C-79BA30C3E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7B2BE-84C3-3A14-CC21-A26A18131D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2E677-7223-A904-6401-65A9320E3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297D88-E6D7-2050-AC00-5EF98EFD9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955E3-52E0-A6C5-A130-4C8B08E04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CA982-D334-C0D2-D2EC-3CD05BD7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0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2E653-4D8A-EF62-63E7-5223108CA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5DC34-0168-6F52-AB1D-FF936FE52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50F228-FF86-626D-3565-1733C84DE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677EA6-52F5-6900-4E63-006404A62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8499C8-1EBE-8C3A-9D5B-51BEF02F2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9F2F88-1F6B-A0F2-5464-7CE56E449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F528DA-509B-F622-7568-2FD5F8540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CF6CCBA-EE13-DDC5-29D7-B52EA75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D9A7A-D9D6-0437-A8E2-73ACC9D4E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BBBE84-2C9C-640D-85EF-F89A9F11E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E242BD-89A1-8E11-E8D1-8BA519CE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E3076-F022-5684-6306-5DAD039A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25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7F7A2C-6E8A-790E-12B8-E2B9CB96C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5D3BF9-992C-B8A1-8849-23E10700A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88F8A-F3C0-AD52-3E8C-64DF07691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31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A493C-77F2-604F-3129-6613DE81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50676-ADDC-AA44-075D-21B3E05A1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53700-642E-AF4D-B5A8-A1566CB18B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90D45D-661D-ECDF-DFD4-04A0FF22E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80615-0E49-D801-3206-EF2722AA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629657-ACED-2EC0-4E9B-AB0A4BCE9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02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1B7A1-F1D4-1082-4C7C-0D85486C2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34CDAB-5B69-D9FC-00AB-01CFAA1625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B1879-57A4-3652-73AB-627667145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522C80-17E3-1E7F-C46B-E6557D6E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5242E-13C9-CBA9-0A9F-468FEFD4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6B66D-5F67-EB18-69F8-0C3D081CA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7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18768-DD7D-7683-6F7D-03886256B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60538-6FD1-1727-1747-748FEC776E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636B-90FB-2AE9-182F-CCB92CF93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91D4E-9AC1-A9C5-4ABB-192FA330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0AA0B-B1ED-9F68-61B8-FC0DBB88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7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057D38-ED15-90E1-9084-899C853B95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807B3F-2284-E2F8-15DE-FF894DFA8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307F5F-B02A-1B16-C059-8917C0DD5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CAB1D-E9E2-8D1C-EF66-1EA653560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BEF0E-E5CA-7C30-D40B-B7E8C6839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60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AF234-D09B-E38F-CC39-F29AD43A6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11C2F7-1874-F5F5-D930-D24468B8B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B11BD-FDDE-5AAC-7B46-A12D5B8325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AB37A-BF68-4F3A-B3DC-AF06186451B5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B8615-42F4-D2DC-2589-7F3A60650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8C6D7-F96B-798D-D683-A756822E5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C2E6F-9E3F-4CD7-8785-0CC644117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736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916EE-875E-01EB-6FA0-119EB0CA3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Cloud Computing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FE1E7-49EA-480C-1479-59448623E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057" y="154694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Prior session- What is could computing:  SaaS, PaaS and IaaS.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Cloud Deployment Models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public,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private,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hybrid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Benefits of Cloud Computing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Risks for Cloud Based Computing</a:t>
            </a:r>
          </a:p>
        </p:txBody>
      </p:sp>
      <p:pic>
        <p:nvPicPr>
          <p:cNvPr id="4" name="Content Placeholder 3" descr="Cloud Computing with solid fill">
            <a:extLst>
              <a:ext uri="{FF2B5EF4-FFF2-40B4-BE49-F238E27FC236}">
                <a16:creationId xmlns:a16="http://schemas.microsoft.com/office/drawing/2014/main" id="{0B4B873E-CD69-902E-5550-006C3B87F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9282" y="71916"/>
            <a:ext cx="1181819" cy="1181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B6A8AF-8DFB-32EC-DFA7-A976839DC6C8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08704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C69B3-108C-98E0-A74A-5C6E28D78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526" y="-325375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Cloud Deployment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M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odels</a:t>
            </a:r>
            <a:endParaRPr lang="en-US" dirty="0"/>
          </a:p>
        </p:txBody>
      </p:sp>
      <p:pic>
        <p:nvPicPr>
          <p:cNvPr id="4" name="Content Placeholder 3" descr="Cloud Computing with solid fill">
            <a:extLst>
              <a:ext uri="{FF2B5EF4-FFF2-40B4-BE49-F238E27FC236}">
                <a16:creationId xmlns:a16="http://schemas.microsoft.com/office/drawing/2014/main" id="{07F2F4F8-1903-FBD5-2AD6-55AFC1BAC5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9282" y="71916"/>
            <a:ext cx="1181819" cy="11818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D53A00-F630-CEF5-ADC8-5372C2C42ED3}"/>
              </a:ext>
            </a:extLst>
          </p:cNvPr>
          <p:cNvSpPr txBox="1"/>
          <p:nvPr/>
        </p:nvSpPr>
        <p:spPr>
          <a:xfrm>
            <a:off x="140899" y="662825"/>
            <a:ext cx="1113722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/>
              <a:t>Cloud deployment models refer to the different ways in which cloud computing resources and services can be deployed and consumed. 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Public cloud </a:t>
            </a:r>
            <a:r>
              <a:rPr lang="en-US" sz="2400" dirty="0"/>
              <a:t>deployment refers to when resources and services are made available over the internet to anyone who wants to use them. Public clouds are owned and operated by third-party companies, such as Amazon Web Services (AWS), Microsoft Azure, and Google Cloud Platform (GCP).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Scale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Private cloud </a:t>
            </a:r>
            <a:r>
              <a:rPr lang="en-US" sz="2400" dirty="0"/>
              <a:t>deployment refers to when resources and services are deployed within a company's own infrastructure and are only available to that organization. Private clouds can be built and managed in-house or by a third-party provider. Dell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Special or need use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400" dirty="0"/>
              <a:t>Not shared with others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>
                <a:solidFill>
                  <a:srgbClr val="FF0000"/>
                </a:solidFill>
              </a:rPr>
              <a:t>Hybrid cloud </a:t>
            </a:r>
            <a:r>
              <a:rPr lang="en-US" sz="2400" dirty="0"/>
              <a:t>deployment refers to a combination of public and private cloud deployment. It allows organizations to use the benefits of both deployment models and to move workloads between them as needed.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A2F471-3E6E-489B-232A-926AAA9D670C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66833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7F54B-DEB8-2827-7BB4-ED6E005A7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Benefit of Cloud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5F159-64D5-E7F4-5593-3DEF7501B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781" y="1410765"/>
            <a:ext cx="11049000" cy="4788291"/>
          </a:xfrm>
        </p:spPr>
        <p:txBody>
          <a:bodyPr>
            <a:normAutofit fontScale="77500" lnSpcReduction="20000"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Cost savings: Cloud-based systems allow organizations to reduce the cost of IT infrastructure and operations, as they do not need to invest in expensive hardware and software.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Scalability: Cloud-based systems can easily scale up or down to meet changing business needs.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Accessibility: Cloud-based systems can be accessed from anywhere with an internet connection, allowing for remote work and collaboration.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Flexibility: Cloud-based systems can be customized to meet the specific needs of an organization.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Automatic updates: Cloud-based systems are updated automatically, ensuring that organizations are always using the latest version of the software.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Data Backup: Cloud-based systems offer the ability to backup data automatically, reducing the risk of data loss.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Improved collaboration: Cloud-based systems allow team members to work on shared documents simultaneously, improving collaboration and communication.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Improved disaster recovery: Cloud-based systems can be used to quickly recover data and IT systems in the event of a disaster.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617042-2F0C-2086-A17F-70CEBA7741C9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  <p:pic>
        <p:nvPicPr>
          <p:cNvPr id="10" name="Content Placeholder 3" descr="Cloud Computing with solid fill">
            <a:extLst>
              <a:ext uri="{FF2B5EF4-FFF2-40B4-BE49-F238E27FC236}">
                <a16:creationId xmlns:a16="http://schemas.microsoft.com/office/drawing/2014/main" id="{8451B26D-0C2B-91CF-40BB-9A09F2A66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9282" y="71916"/>
            <a:ext cx="1181819" cy="118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6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FCEF9-5625-85A4-073C-3F9F6E4D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Risk for Cloud Based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26020-8DB2-0A6B-1F3A-50A01679B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75" y="1454689"/>
            <a:ext cx="11733290" cy="4964217"/>
          </a:xfrm>
        </p:spPr>
        <p:txBody>
          <a:bodyPr>
            <a:normAutofit/>
          </a:bodyPr>
          <a:lstStyle/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Security risks: Cloud-based systems store sensitive data on remote servers, which can be vulnerable to cyber attacks, hacking, and data breaches.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Data loss: Cloud-based systems can experience data loss due to hardware failures, power outages, or software bugs.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Compliance risks: Cloud-based systems may not comply with certain industry regulations or standards, putting organizations at risk of penalties or fines.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Downtime: Cloud-based systems can experience downtime, which can disrupt business operations and cause financial losses.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Dependence on third-party providers: Organizations that use cloud-based systems are dependent on the service providers for the availability and security of their data, which can be a risk if the provider experiences issues.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Limited control: Cloud-based systems may limit an organization's control over its data and IT infrastructure.</a:t>
            </a:r>
          </a:p>
          <a:p>
            <a:endParaRPr lang="en-US" dirty="0"/>
          </a:p>
        </p:txBody>
      </p:sp>
      <p:pic>
        <p:nvPicPr>
          <p:cNvPr id="4" name="Content Placeholder 3" descr="Cloud Computing with solid fill">
            <a:extLst>
              <a:ext uri="{FF2B5EF4-FFF2-40B4-BE49-F238E27FC236}">
                <a16:creationId xmlns:a16="http://schemas.microsoft.com/office/drawing/2014/main" id="{B832238C-E530-607F-37EE-F1197C326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69282" y="71916"/>
            <a:ext cx="1181819" cy="1181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26EB10-2B53-5928-3CFB-BA21D65C8353}"/>
              </a:ext>
            </a:extLst>
          </p:cNvPr>
          <p:cNvSpPr txBox="1"/>
          <p:nvPr/>
        </p:nvSpPr>
        <p:spPr>
          <a:xfrm>
            <a:off x="5077044" y="6199057"/>
            <a:ext cx="28863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For more, visit:</a:t>
            </a:r>
          </a:p>
          <a:p>
            <a:pPr algn="ctr"/>
            <a:r>
              <a:rPr lang="en-US" sz="2000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9306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549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Söhne</vt:lpstr>
      <vt:lpstr>Office Theme</vt:lpstr>
      <vt:lpstr>Cloud Computing </vt:lpstr>
      <vt:lpstr>Cloud Deployment Models</vt:lpstr>
      <vt:lpstr>Benefit of Cloud Computing</vt:lpstr>
      <vt:lpstr>Risk for Cloud Based Computing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Computing </dc:title>
  <dc:creator>mansour farhat</dc:creator>
  <cp:lastModifiedBy>mansour farhat</cp:lastModifiedBy>
  <cp:revision>1</cp:revision>
  <dcterms:created xsi:type="dcterms:W3CDTF">2023-01-25T23:23:19Z</dcterms:created>
  <dcterms:modified xsi:type="dcterms:W3CDTF">2023-01-26T11:47:01Z</dcterms:modified>
</cp:coreProperties>
</file>