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8" r:id="rId4"/>
    <p:sldId id="261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13B275-2BF6-4026-B2FD-09567111BF53}" v="213" dt="2021-09-13T22:17:18.7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492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8513B275-2BF6-4026-B2FD-09567111BF53}"/>
    <pc:docChg chg="undo custSel addSld modSld sldOrd">
      <pc:chgData name="mansour farhat" userId="bed7c5799dc45719" providerId="LiveId" clId="{8513B275-2BF6-4026-B2FD-09567111BF53}" dt="2021-09-13T22:25:46.191" v="3666" actId="20577"/>
      <pc:docMkLst>
        <pc:docMk/>
      </pc:docMkLst>
      <pc:sldChg chg="modSp mod modAnim">
        <pc:chgData name="mansour farhat" userId="bed7c5799dc45719" providerId="LiveId" clId="{8513B275-2BF6-4026-B2FD-09567111BF53}" dt="2021-09-01T15:09:05.572" v="149" actId="1076"/>
        <pc:sldMkLst>
          <pc:docMk/>
          <pc:sldMk cId="1569548674" sldId="257"/>
        </pc:sldMkLst>
        <pc:spChg chg="mod">
          <ac:chgData name="mansour farhat" userId="bed7c5799dc45719" providerId="LiveId" clId="{8513B275-2BF6-4026-B2FD-09567111BF53}" dt="2021-09-01T15:08:56.239" v="148" actId="6549"/>
          <ac:spMkLst>
            <pc:docMk/>
            <pc:sldMk cId="1569548674" sldId="257"/>
            <ac:spMk id="3" creationId="{F213DFC9-CB44-462E-8852-130E5E65996B}"/>
          </ac:spMkLst>
        </pc:spChg>
        <pc:picChg chg="mod">
          <ac:chgData name="mansour farhat" userId="bed7c5799dc45719" providerId="LiveId" clId="{8513B275-2BF6-4026-B2FD-09567111BF53}" dt="2021-09-01T15:09:05.572" v="149" actId="1076"/>
          <ac:picMkLst>
            <pc:docMk/>
            <pc:sldMk cId="1569548674" sldId="257"/>
            <ac:picMk id="12" creationId="{E66E500B-6F06-4B06-8163-1B35CFA8FC9E}"/>
          </ac:picMkLst>
        </pc:picChg>
      </pc:sldChg>
      <pc:sldChg chg="addSp delSp modSp new mod modClrScheme modAnim chgLayout">
        <pc:chgData name="mansour farhat" userId="bed7c5799dc45719" providerId="LiveId" clId="{8513B275-2BF6-4026-B2FD-09567111BF53}" dt="2021-09-06T22:48:29.699" v="717"/>
        <pc:sldMkLst>
          <pc:docMk/>
          <pc:sldMk cId="4192433927" sldId="768"/>
        </pc:sldMkLst>
        <pc:spChg chg="del mod ord">
          <ac:chgData name="mansour farhat" userId="bed7c5799dc45719" providerId="LiveId" clId="{8513B275-2BF6-4026-B2FD-09567111BF53}" dt="2021-09-06T22:08:59.909" v="178" actId="700"/>
          <ac:spMkLst>
            <pc:docMk/>
            <pc:sldMk cId="4192433927" sldId="768"/>
            <ac:spMk id="2" creationId="{83E81B55-27D4-4B71-9F75-595C176E13AD}"/>
          </ac:spMkLst>
        </pc:spChg>
        <pc:spChg chg="mod ord">
          <ac:chgData name="mansour farhat" userId="bed7c5799dc45719" providerId="LiveId" clId="{8513B275-2BF6-4026-B2FD-09567111BF53}" dt="2021-09-06T22:12:49.494" v="467" actId="1076"/>
          <ac:spMkLst>
            <pc:docMk/>
            <pc:sldMk cId="4192433927" sldId="768"/>
            <ac:spMk id="3" creationId="{2F971D44-D686-4A76-9E53-7300374977E8}"/>
          </ac:spMkLst>
        </pc:spChg>
        <pc:spChg chg="add mod ord">
          <ac:chgData name="mansour farhat" userId="bed7c5799dc45719" providerId="LiveId" clId="{8513B275-2BF6-4026-B2FD-09567111BF53}" dt="2021-09-06T22:12:40.758" v="464" actId="1076"/>
          <ac:spMkLst>
            <pc:docMk/>
            <pc:sldMk cId="4192433927" sldId="768"/>
            <ac:spMk id="4" creationId="{A2FB9BEF-96DB-433D-8B06-A6CD9119619D}"/>
          </ac:spMkLst>
        </pc:spChg>
        <pc:spChg chg="add mod ord">
          <ac:chgData name="mansour farhat" userId="bed7c5799dc45719" providerId="LiveId" clId="{8513B275-2BF6-4026-B2FD-09567111BF53}" dt="2021-09-06T22:12:45.177" v="465" actId="1076"/>
          <ac:spMkLst>
            <pc:docMk/>
            <pc:sldMk cId="4192433927" sldId="768"/>
            <ac:spMk id="5" creationId="{D3EBBA77-5938-41E4-8645-512A06D6276E}"/>
          </ac:spMkLst>
        </pc:spChg>
        <pc:spChg chg="add mod ord">
          <ac:chgData name="mansour farhat" userId="bed7c5799dc45719" providerId="LiveId" clId="{8513B275-2BF6-4026-B2FD-09567111BF53}" dt="2021-09-06T22:12:52.071" v="468" actId="1076"/>
          <ac:spMkLst>
            <pc:docMk/>
            <pc:sldMk cId="4192433927" sldId="768"/>
            <ac:spMk id="6" creationId="{8815DF3A-4512-4EC9-B5D9-09C35AF72D83}"/>
          </ac:spMkLst>
        </pc:spChg>
        <pc:spChg chg="add mod ord">
          <ac:chgData name="mansour farhat" userId="bed7c5799dc45719" providerId="LiveId" clId="{8513B275-2BF6-4026-B2FD-09567111BF53}" dt="2021-09-06T22:42:16.272" v="688" actId="108"/>
          <ac:spMkLst>
            <pc:docMk/>
            <pc:sldMk cId="4192433927" sldId="768"/>
            <ac:spMk id="7" creationId="{C8F21C60-5190-4CA2-8913-5CE6FC93C149}"/>
          </ac:spMkLst>
        </pc:spChg>
        <pc:spChg chg="add mod">
          <ac:chgData name="mansour farhat" userId="bed7c5799dc45719" providerId="LiveId" clId="{8513B275-2BF6-4026-B2FD-09567111BF53}" dt="2021-09-06T22:48:29.699" v="717"/>
          <ac:spMkLst>
            <pc:docMk/>
            <pc:sldMk cId="4192433927" sldId="768"/>
            <ac:spMk id="12" creationId="{B6146357-5463-43E9-ACA4-98E104247BF5}"/>
          </ac:spMkLst>
        </pc:spChg>
        <pc:picChg chg="add mod">
          <ac:chgData name="mansour farhat" userId="bed7c5799dc45719" providerId="LiveId" clId="{8513B275-2BF6-4026-B2FD-09567111BF53}" dt="2021-09-06T22:12:55.855" v="469" actId="1076"/>
          <ac:picMkLst>
            <pc:docMk/>
            <pc:sldMk cId="4192433927" sldId="768"/>
            <ac:picMk id="9" creationId="{7DE8BE57-D0E5-4442-8FD2-1CA4129C5FF8}"/>
          </ac:picMkLst>
        </pc:picChg>
        <pc:picChg chg="add mod">
          <ac:chgData name="mansour farhat" userId="bed7c5799dc45719" providerId="LiveId" clId="{8513B275-2BF6-4026-B2FD-09567111BF53}" dt="2021-09-06T22:46:48.979" v="710" actId="1076"/>
          <ac:picMkLst>
            <pc:docMk/>
            <pc:sldMk cId="4192433927" sldId="768"/>
            <ac:picMk id="11" creationId="{9BA44BCA-CCCE-41C0-BB60-26B3600F99ED}"/>
          </ac:picMkLst>
        </pc:picChg>
      </pc:sldChg>
      <pc:sldChg chg="addSp delSp modSp new mod modAnim">
        <pc:chgData name="mansour farhat" userId="bed7c5799dc45719" providerId="LiveId" clId="{8513B275-2BF6-4026-B2FD-09567111BF53}" dt="2021-09-06T22:48:31.141" v="718"/>
        <pc:sldMkLst>
          <pc:docMk/>
          <pc:sldMk cId="1734976254" sldId="769"/>
        </pc:sldMkLst>
        <pc:spChg chg="del">
          <ac:chgData name="mansour farhat" userId="bed7c5799dc45719" providerId="LiveId" clId="{8513B275-2BF6-4026-B2FD-09567111BF53}" dt="2021-09-06T22:06:52.197" v="158" actId="478"/>
          <ac:spMkLst>
            <pc:docMk/>
            <pc:sldMk cId="1734976254" sldId="769"/>
            <ac:spMk id="2" creationId="{411A7695-647A-4FEE-A0AA-3A8E1110CA3F}"/>
          </ac:spMkLst>
        </pc:spChg>
        <pc:spChg chg="mod">
          <ac:chgData name="mansour farhat" userId="bed7c5799dc45719" providerId="LiveId" clId="{8513B275-2BF6-4026-B2FD-09567111BF53}" dt="2021-09-06T22:26:09.957" v="632" actId="27636"/>
          <ac:spMkLst>
            <pc:docMk/>
            <pc:sldMk cId="1734976254" sldId="769"/>
            <ac:spMk id="3" creationId="{62942485-CCBE-4D88-A277-19A67EAA05F3}"/>
          </ac:spMkLst>
        </pc:spChg>
        <pc:spChg chg="add mod">
          <ac:chgData name="mansour farhat" userId="bed7c5799dc45719" providerId="LiveId" clId="{8513B275-2BF6-4026-B2FD-09567111BF53}" dt="2021-09-06T22:48:31.141" v="718"/>
          <ac:spMkLst>
            <pc:docMk/>
            <pc:sldMk cId="1734976254" sldId="769"/>
            <ac:spMk id="11" creationId="{58A537E1-A4FA-4F85-A3FD-1D9A5836CD9A}"/>
          </ac:spMkLst>
        </pc:spChg>
        <pc:picChg chg="add mod">
          <ac:chgData name="mansour farhat" userId="bed7c5799dc45719" providerId="LiveId" clId="{8513B275-2BF6-4026-B2FD-09567111BF53}" dt="2021-09-06T22:28:08.229" v="652" actId="1076"/>
          <ac:picMkLst>
            <pc:docMk/>
            <pc:sldMk cId="1734976254" sldId="769"/>
            <ac:picMk id="4" creationId="{ED87C452-F14E-4F27-97FD-2B9770C1A3D8}"/>
          </ac:picMkLst>
        </pc:picChg>
        <pc:picChg chg="add mod">
          <ac:chgData name="mansour farhat" userId="bed7c5799dc45719" providerId="LiveId" clId="{8513B275-2BF6-4026-B2FD-09567111BF53}" dt="2021-09-06T22:30:08.440" v="674" actId="1076"/>
          <ac:picMkLst>
            <pc:docMk/>
            <pc:sldMk cId="1734976254" sldId="769"/>
            <ac:picMk id="5" creationId="{A9BC9414-3EF2-4B61-A492-5E6481E98D3D}"/>
          </ac:picMkLst>
        </pc:picChg>
        <pc:picChg chg="add mod">
          <ac:chgData name="mansour farhat" userId="bed7c5799dc45719" providerId="LiveId" clId="{8513B275-2BF6-4026-B2FD-09567111BF53}" dt="2021-09-06T22:30:07.384" v="673" actId="1076"/>
          <ac:picMkLst>
            <pc:docMk/>
            <pc:sldMk cId="1734976254" sldId="769"/>
            <ac:picMk id="7" creationId="{AD4A0D4E-68DD-42D4-94B3-F75A53CEE198}"/>
          </ac:picMkLst>
        </pc:picChg>
        <pc:picChg chg="add mod">
          <ac:chgData name="mansour farhat" userId="bed7c5799dc45719" providerId="LiveId" clId="{8513B275-2BF6-4026-B2FD-09567111BF53}" dt="2021-09-06T22:40:35.381" v="682" actId="1076"/>
          <ac:picMkLst>
            <pc:docMk/>
            <pc:sldMk cId="1734976254" sldId="769"/>
            <ac:picMk id="8" creationId="{E95D05AF-8F5C-4C45-8E91-759B11C33F5B}"/>
          </ac:picMkLst>
        </pc:picChg>
        <pc:picChg chg="add mod">
          <ac:chgData name="mansour farhat" userId="bed7c5799dc45719" providerId="LiveId" clId="{8513B275-2BF6-4026-B2FD-09567111BF53}" dt="2021-09-06T22:41:49.937" v="685" actId="1076"/>
          <ac:picMkLst>
            <pc:docMk/>
            <pc:sldMk cId="1734976254" sldId="769"/>
            <ac:picMk id="10" creationId="{FCD324F0-059E-4763-B20F-7CC1805ABB85}"/>
          </ac:picMkLst>
        </pc:picChg>
      </pc:sldChg>
      <pc:sldChg chg="addSp delSp modSp new mod ord">
        <pc:chgData name="mansour farhat" userId="bed7c5799dc45719" providerId="LiveId" clId="{8513B275-2BF6-4026-B2FD-09567111BF53}" dt="2021-09-06T22:48:32.287" v="719"/>
        <pc:sldMkLst>
          <pc:docMk/>
          <pc:sldMk cId="1285231887" sldId="770"/>
        </pc:sldMkLst>
        <pc:spChg chg="del">
          <ac:chgData name="mansour farhat" userId="bed7c5799dc45719" providerId="LiveId" clId="{8513B275-2BF6-4026-B2FD-09567111BF53}" dt="2021-09-06T22:44:26.504" v="689" actId="22"/>
          <ac:spMkLst>
            <pc:docMk/>
            <pc:sldMk cId="1285231887" sldId="770"/>
            <ac:spMk id="3" creationId="{68F963C0-5E60-496F-A679-ED4CFE5044B3}"/>
          </ac:spMkLst>
        </pc:spChg>
        <pc:spChg chg="add mod">
          <ac:chgData name="mansour farhat" userId="bed7c5799dc45719" providerId="LiveId" clId="{8513B275-2BF6-4026-B2FD-09567111BF53}" dt="2021-09-06T22:48:32.287" v="719"/>
          <ac:spMkLst>
            <pc:docMk/>
            <pc:sldMk cId="1285231887" sldId="770"/>
            <ac:spMk id="12" creationId="{0C541A54-523E-410B-85FB-78310DA5784B}"/>
          </ac:spMkLst>
        </pc:spChg>
        <pc:picChg chg="add del mod">
          <ac:chgData name="mansour farhat" userId="bed7c5799dc45719" providerId="LiveId" clId="{8513B275-2BF6-4026-B2FD-09567111BF53}" dt="2021-09-06T22:29:06.251" v="659" actId="21"/>
          <ac:picMkLst>
            <pc:docMk/>
            <pc:sldMk cId="1285231887" sldId="770"/>
            <ac:picMk id="5" creationId="{1194A16F-B6BF-48C3-9E6E-69BE7D10D3A1}"/>
          </ac:picMkLst>
        </pc:picChg>
        <pc:picChg chg="add del mod">
          <ac:chgData name="mansour farhat" userId="bed7c5799dc45719" providerId="LiveId" clId="{8513B275-2BF6-4026-B2FD-09567111BF53}" dt="2021-09-06T22:26:54.509" v="638" actId="21"/>
          <ac:picMkLst>
            <pc:docMk/>
            <pc:sldMk cId="1285231887" sldId="770"/>
            <ac:picMk id="7" creationId="{8827E20F-280B-4D52-B2A5-FD6E91F067CD}"/>
          </ac:picMkLst>
        </pc:picChg>
        <pc:picChg chg="add del mod">
          <ac:chgData name="mansour farhat" userId="bed7c5799dc45719" providerId="LiveId" clId="{8513B275-2BF6-4026-B2FD-09567111BF53}" dt="2021-09-06T22:27:08.079" v="643" actId="21"/>
          <ac:picMkLst>
            <pc:docMk/>
            <pc:sldMk cId="1285231887" sldId="770"/>
            <ac:picMk id="9" creationId="{56FBF5E0-9B3B-4719-AEBC-563F4CC6C9CD}"/>
          </ac:picMkLst>
        </pc:picChg>
        <pc:picChg chg="add mod ord">
          <ac:chgData name="mansour farhat" userId="bed7c5799dc45719" providerId="LiveId" clId="{8513B275-2BF6-4026-B2FD-09567111BF53}" dt="2021-09-06T22:46:56.300" v="712" actId="1076"/>
          <ac:picMkLst>
            <pc:docMk/>
            <pc:sldMk cId="1285231887" sldId="770"/>
            <ac:picMk id="11" creationId="{CF351B76-52ED-4659-85EB-0D86BF5BEBB9}"/>
          </ac:picMkLst>
        </pc:picChg>
      </pc:sldChg>
      <pc:sldChg chg="addSp delSp modSp new mod">
        <pc:chgData name="mansour farhat" userId="bed7c5799dc45719" providerId="LiveId" clId="{8513B275-2BF6-4026-B2FD-09567111BF53}" dt="2021-09-06T22:49:31.093" v="721" actId="207"/>
        <pc:sldMkLst>
          <pc:docMk/>
          <pc:sldMk cId="2236218357" sldId="771"/>
        </pc:sldMkLst>
        <pc:spChg chg="del">
          <ac:chgData name="mansour farhat" userId="bed7c5799dc45719" providerId="LiveId" clId="{8513B275-2BF6-4026-B2FD-09567111BF53}" dt="2021-09-06T22:46:11.690" v="698" actId="478"/>
          <ac:spMkLst>
            <pc:docMk/>
            <pc:sldMk cId="2236218357" sldId="771"/>
            <ac:spMk id="2" creationId="{BEB864C2-8D48-4DB9-9294-11F2A2FF9F89}"/>
          </ac:spMkLst>
        </pc:spChg>
        <pc:spChg chg="mod">
          <ac:chgData name="mansour farhat" userId="bed7c5799dc45719" providerId="LiveId" clId="{8513B275-2BF6-4026-B2FD-09567111BF53}" dt="2021-09-06T22:49:31.093" v="721" actId="207"/>
          <ac:spMkLst>
            <pc:docMk/>
            <pc:sldMk cId="2236218357" sldId="771"/>
            <ac:spMk id="3" creationId="{703AF6A5-85CD-4C06-9D43-38AD4898F3F3}"/>
          </ac:spMkLst>
        </pc:spChg>
        <pc:spChg chg="add mod">
          <ac:chgData name="mansour farhat" userId="bed7c5799dc45719" providerId="LiveId" clId="{8513B275-2BF6-4026-B2FD-09567111BF53}" dt="2021-09-06T22:48:33.239" v="720"/>
          <ac:spMkLst>
            <pc:docMk/>
            <pc:sldMk cId="2236218357" sldId="771"/>
            <ac:spMk id="4" creationId="{934F8151-BBA5-4D91-8A50-041B88150CF3}"/>
          </ac:spMkLst>
        </pc:spChg>
      </pc:sldChg>
      <pc:sldChg chg="ord">
        <pc:chgData name="mansour farhat" userId="bed7c5799dc45719" providerId="LiveId" clId="{8513B275-2BF6-4026-B2FD-09567111BF53}" dt="2021-09-06T22:48:19.555" v="714"/>
        <pc:sldMkLst>
          <pc:docMk/>
          <pc:sldMk cId="2757131437" sldId="772"/>
        </pc:sldMkLst>
      </pc:sldChg>
      <pc:sldChg chg="ord">
        <pc:chgData name="mansour farhat" userId="bed7c5799dc45719" providerId="LiveId" clId="{8513B275-2BF6-4026-B2FD-09567111BF53}" dt="2021-09-06T22:48:22.437" v="716"/>
        <pc:sldMkLst>
          <pc:docMk/>
          <pc:sldMk cId="2329331759" sldId="773"/>
        </pc:sldMkLst>
      </pc:sldChg>
      <pc:sldChg chg="addSp modSp new mod modAnim">
        <pc:chgData name="mansour farhat" userId="bed7c5799dc45719" providerId="LiveId" clId="{8513B275-2BF6-4026-B2FD-09567111BF53}" dt="2021-09-08T00:08:38.023" v="1384"/>
        <pc:sldMkLst>
          <pc:docMk/>
          <pc:sldMk cId="697164524" sldId="774"/>
        </pc:sldMkLst>
        <pc:spChg chg="mod">
          <ac:chgData name="mansour farhat" userId="bed7c5799dc45719" providerId="LiveId" clId="{8513B275-2BF6-4026-B2FD-09567111BF53}" dt="2021-09-07T23:31:31.163" v="1262" actId="1076"/>
          <ac:spMkLst>
            <pc:docMk/>
            <pc:sldMk cId="697164524" sldId="774"/>
            <ac:spMk id="2" creationId="{1412DAB8-C5BA-4953-9D0C-3350083D6986}"/>
          </ac:spMkLst>
        </pc:spChg>
        <pc:spChg chg="mod">
          <ac:chgData name="mansour farhat" userId="bed7c5799dc45719" providerId="LiveId" clId="{8513B275-2BF6-4026-B2FD-09567111BF53}" dt="2021-09-08T00:05:31.671" v="1380" actId="27636"/>
          <ac:spMkLst>
            <pc:docMk/>
            <pc:sldMk cId="697164524" sldId="774"/>
            <ac:spMk id="3" creationId="{6337AD1C-C0AF-4AD2-9FDE-887138B96E3C}"/>
          </ac:spMkLst>
        </pc:spChg>
        <pc:spChg chg="add mod">
          <ac:chgData name="mansour farhat" userId="bed7c5799dc45719" providerId="LiveId" clId="{8513B275-2BF6-4026-B2FD-09567111BF53}" dt="2021-09-08T00:03:09.786" v="1373"/>
          <ac:spMkLst>
            <pc:docMk/>
            <pc:sldMk cId="697164524" sldId="774"/>
            <ac:spMk id="6" creationId="{A948EE77-7EB7-451F-BEFC-190C0066EE0D}"/>
          </ac:spMkLst>
        </pc:spChg>
        <pc:picChg chg="add mod">
          <ac:chgData name="mansour farhat" userId="bed7c5799dc45719" providerId="LiveId" clId="{8513B275-2BF6-4026-B2FD-09567111BF53}" dt="2021-09-08T00:06:02.390" v="1383" actId="1076"/>
          <ac:picMkLst>
            <pc:docMk/>
            <pc:sldMk cId="697164524" sldId="774"/>
            <ac:picMk id="5" creationId="{BABAFBD8-F039-46C2-81AD-B323CC624F1B}"/>
          </ac:picMkLst>
        </pc:picChg>
      </pc:sldChg>
      <pc:sldChg chg="addSp delSp modSp new mod">
        <pc:chgData name="mansour farhat" userId="bed7c5799dc45719" providerId="LiveId" clId="{8513B275-2BF6-4026-B2FD-09567111BF53}" dt="2021-09-08T00:03:11.095" v="1374"/>
        <pc:sldMkLst>
          <pc:docMk/>
          <pc:sldMk cId="3477860165" sldId="775"/>
        </pc:sldMkLst>
        <pc:spChg chg="del mod">
          <ac:chgData name="mansour farhat" userId="bed7c5799dc45719" providerId="LiveId" clId="{8513B275-2BF6-4026-B2FD-09567111BF53}" dt="2021-09-07T23:54:04.239" v="1313" actId="478"/>
          <ac:spMkLst>
            <pc:docMk/>
            <pc:sldMk cId="3477860165" sldId="775"/>
            <ac:spMk id="2" creationId="{9FA670F7-F2D8-4E07-8A33-7892738A9130}"/>
          </ac:spMkLst>
        </pc:spChg>
        <pc:spChg chg="mod">
          <ac:chgData name="mansour farhat" userId="bed7c5799dc45719" providerId="LiveId" clId="{8513B275-2BF6-4026-B2FD-09567111BF53}" dt="2021-09-08T00:03:03.001" v="1372" actId="207"/>
          <ac:spMkLst>
            <pc:docMk/>
            <pc:sldMk cId="3477860165" sldId="775"/>
            <ac:spMk id="3" creationId="{D312BE05-3F84-4224-ACD9-2BD1EDB45154}"/>
          </ac:spMkLst>
        </pc:spChg>
        <pc:spChg chg="add del mod">
          <ac:chgData name="mansour farhat" userId="bed7c5799dc45719" providerId="LiveId" clId="{8513B275-2BF6-4026-B2FD-09567111BF53}" dt="2021-09-07T23:54:11.108" v="1315" actId="478"/>
          <ac:spMkLst>
            <pc:docMk/>
            <pc:sldMk cId="3477860165" sldId="775"/>
            <ac:spMk id="5" creationId="{762CF8BA-1680-4BDD-89FD-890096C8706B}"/>
          </ac:spMkLst>
        </pc:spChg>
        <pc:spChg chg="add mod">
          <ac:chgData name="mansour farhat" userId="bed7c5799dc45719" providerId="LiveId" clId="{8513B275-2BF6-4026-B2FD-09567111BF53}" dt="2021-09-08T00:03:11.095" v="1374"/>
          <ac:spMkLst>
            <pc:docMk/>
            <pc:sldMk cId="3477860165" sldId="775"/>
            <ac:spMk id="6" creationId="{582E8CDD-AB77-41C0-A8AC-3D9A7CBEC0B1}"/>
          </ac:spMkLst>
        </pc:spChg>
      </pc:sldChg>
      <pc:sldChg chg="add ord">
        <pc:chgData name="mansour farhat" userId="bed7c5799dc45719" providerId="LiveId" clId="{8513B275-2BF6-4026-B2FD-09567111BF53}" dt="2021-09-08T00:02:56.518" v="1370"/>
        <pc:sldMkLst>
          <pc:docMk/>
          <pc:sldMk cId="3258066680" sldId="776"/>
        </pc:sldMkLst>
      </pc:sldChg>
      <pc:sldChg chg="addSp modSp new mod modAnim">
        <pc:chgData name="mansour farhat" userId="bed7c5799dc45719" providerId="LiveId" clId="{8513B275-2BF6-4026-B2FD-09567111BF53}" dt="2021-09-09T14:17:05.508" v="3365"/>
        <pc:sldMkLst>
          <pc:docMk/>
          <pc:sldMk cId="2725986013" sldId="777"/>
        </pc:sldMkLst>
        <pc:spChg chg="mod">
          <ac:chgData name="mansour farhat" userId="bed7c5799dc45719" providerId="LiveId" clId="{8513B275-2BF6-4026-B2FD-09567111BF53}" dt="2021-09-09T13:48:36.752" v="2309" actId="1076"/>
          <ac:spMkLst>
            <pc:docMk/>
            <pc:sldMk cId="2725986013" sldId="777"/>
            <ac:spMk id="2" creationId="{591453C3-8ADD-4F75-A577-90396653D840}"/>
          </ac:spMkLst>
        </pc:spChg>
        <pc:spChg chg="mod">
          <ac:chgData name="mansour farhat" userId="bed7c5799dc45719" providerId="LiveId" clId="{8513B275-2BF6-4026-B2FD-09567111BF53}" dt="2021-09-09T14:15:24.966" v="3340" actId="20577"/>
          <ac:spMkLst>
            <pc:docMk/>
            <pc:sldMk cId="2725986013" sldId="777"/>
            <ac:spMk id="3" creationId="{1673846F-C3E3-4F86-A77D-1F2B47F85CB4}"/>
          </ac:spMkLst>
        </pc:spChg>
        <pc:spChg chg="add mod">
          <ac:chgData name="mansour farhat" userId="bed7c5799dc45719" providerId="LiveId" clId="{8513B275-2BF6-4026-B2FD-09567111BF53}" dt="2021-09-09T14:12:13.267" v="3330"/>
          <ac:spMkLst>
            <pc:docMk/>
            <pc:sldMk cId="2725986013" sldId="777"/>
            <ac:spMk id="4" creationId="{F8497D67-EFB9-412F-9A52-637F6344182C}"/>
          </ac:spMkLst>
        </pc:spChg>
      </pc:sldChg>
      <pc:sldChg chg="addSp modSp new mod modAnim">
        <pc:chgData name="mansour farhat" userId="bed7c5799dc45719" providerId="LiveId" clId="{8513B275-2BF6-4026-B2FD-09567111BF53}" dt="2021-09-09T14:17:20.683" v="3370"/>
        <pc:sldMkLst>
          <pc:docMk/>
          <pc:sldMk cId="2026702900" sldId="778"/>
        </pc:sldMkLst>
        <pc:spChg chg="mod">
          <ac:chgData name="mansour farhat" userId="bed7c5799dc45719" providerId="LiveId" clId="{8513B275-2BF6-4026-B2FD-09567111BF53}" dt="2021-09-09T14:03:42.676" v="2872" actId="20577"/>
          <ac:spMkLst>
            <pc:docMk/>
            <pc:sldMk cId="2026702900" sldId="778"/>
            <ac:spMk id="2" creationId="{D4112E9F-4FB6-4A78-9D83-8558FE371FDF}"/>
          </ac:spMkLst>
        </pc:spChg>
        <pc:spChg chg="mod">
          <ac:chgData name="mansour farhat" userId="bed7c5799dc45719" providerId="LiveId" clId="{8513B275-2BF6-4026-B2FD-09567111BF53}" dt="2021-09-09T14:10:56.438" v="3252" actId="1076"/>
          <ac:spMkLst>
            <pc:docMk/>
            <pc:sldMk cId="2026702900" sldId="778"/>
            <ac:spMk id="3" creationId="{C3D0D972-CD0E-4A4D-A857-6D014F4DE0FE}"/>
          </ac:spMkLst>
        </pc:spChg>
        <pc:spChg chg="add mod">
          <ac:chgData name="mansour farhat" userId="bed7c5799dc45719" providerId="LiveId" clId="{8513B275-2BF6-4026-B2FD-09567111BF53}" dt="2021-09-09T14:12:14.297" v="3331"/>
          <ac:spMkLst>
            <pc:docMk/>
            <pc:sldMk cId="2026702900" sldId="778"/>
            <ac:spMk id="6" creationId="{32AB95FA-F683-40CD-B8F4-CD795F1738E5}"/>
          </ac:spMkLst>
        </pc:spChg>
        <pc:picChg chg="add mod">
          <ac:chgData name="mansour farhat" userId="bed7c5799dc45719" providerId="LiveId" clId="{8513B275-2BF6-4026-B2FD-09567111BF53}" dt="2021-09-09T14:17:17.766" v="3369" actId="1076"/>
          <ac:picMkLst>
            <pc:docMk/>
            <pc:sldMk cId="2026702900" sldId="778"/>
            <ac:picMk id="5" creationId="{C8CC1D54-8E40-40B8-893E-11D5DFDE2A7C}"/>
          </ac:picMkLst>
        </pc:picChg>
      </pc:sldChg>
      <pc:sldChg chg="addSp modSp new mod modAnim">
        <pc:chgData name="mansour farhat" userId="bed7c5799dc45719" providerId="LiveId" clId="{8513B275-2BF6-4026-B2FD-09567111BF53}" dt="2021-09-09T14:16:46.259" v="3363"/>
        <pc:sldMkLst>
          <pc:docMk/>
          <pc:sldMk cId="1002138104" sldId="779"/>
        </pc:sldMkLst>
        <pc:spChg chg="mod">
          <ac:chgData name="mansour farhat" userId="bed7c5799dc45719" providerId="LiveId" clId="{8513B275-2BF6-4026-B2FD-09567111BF53}" dt="2021-09-09T14:06:32.792" v="2922" actId="20577"/>
          <ac:spMkLst>
            <pc:docMk/>
            <pc:sldMk cId="1002138104" sldId="779"/>
            <ac:spMk id="2" creationId="{48AD8DC3-E26F-412F-8C2A-ABC9B563FF20}"/>
          </ac:spMkLst>
        </pc:spChg>
        <pc:spChg chg="mod">
          <ac:chgData name="mansour farhat" userId="bed7c5799dc45719" providerId="LiveId" clId="{8513B275-2BF6-4026-B2FD-09567111BF53}" dt="2021-09-09T14:16:22.315" v="3361" actId="20577"/>
          <ac:spMkLst>
            <pc:docMk/>
            <pc:sldMk cId="1002138104" sldId="779"/>
            <ac:spMk id="3" creationId="{332FD84E-0AC0-49E6-A294-40FDBCF8EB0B}"/>
          </ac:spMkLst>
        </pc:spChg>
        <pc:spChg chg="add mod">
          <ac:chgData name="mansour farhat" userId="bed7c5799dc45719" providerId="LiveId" clId="{8513B275-2BF6-4026-B2FD-09567111BF53}" dt="2021-09-09T14:12:15.849" v="3332"/>
          <ac:spMkLst>
            <pc:docMk/>
            <pc:sldMk cId="1002138104" sldId="779"/>
            <ac:spMk id="4" creationId="{14158D1F-371C-4275-8009-1A5C42B49D01}"/>
          </ac:spMkLst>
        </pc:spChg>
      </pc:sldChg>
      <pc:sldChg chg="addSp modSp new mod modAnim">
        <pc:chgData name="mansour farhat" userId="bed7c5799dc45719" providerId="LiveId" clId="{8513B275-2BF6-4026-B2FD-09567111BF53}" dt="2021-09-09T14:17:31.120" v="3372"/>
        <pc:sldMkLst>
          <pc:docMk/>
          <pc:sldMk cId="716227837" sldId="780"/>
        </pc:sldMkLst>
        <pc:spChg chg="mod">
          <ac:chgData name="mansour farhat" userId="bed7c5799dc45719" providerId="LiveId" clId="{8513B275-2BF6-4026-B2FD-09567111BF53}" dt="2021-09-09T14:07:14.793" v="2949" actId="20577"/>
          <ac:spMkLst>
            <pc:docMk/>
            <pc:sldMk cId="716227837" sldId="780"/>
            <ac:spMk id="2" creationId="{D6D8F33F-979E-48B9-BF82-CADCE6678338}"/>
          </ac:spMkLst>
        </pc:spChg>
        <pc:spChg chg="mod">
          <ac:chgData name="mansour farhat" userId="bed7c5799dc45719" providerId="LiveId" clId="{8513B275-2BF6-4026-B2FD-09567111BF53}" dt="2021-09-09T14:11:52.028" v="3329" actId="20577"/>
          <ac:spMkLst>
            <pc:docMk/>
            <pc:sldMk cId="716227837" sldId="780"/>
            <ac:spMk id="3" creationId="{29B70CDF-96E1-44D4-8D68-7400F0C3F861}"/>
          </ac:spMkLst>
        </pc:spChg>
        <pc:spChg chg="add mod">
          <ac:chgData name="mansour farhat" userId="bed7c5799dc45719" providerId="LiveId" clId="{8513B275-2BF6-4026-B2FD-09567111BF53}" dt="2021-09-09T14:12:16.759" v="3333"/>
          <ac:spMkLst>
            <pc:docMk/>
            <pc:sldMk cId="716227837" sldId="780"/>
            <ac:spMk id="4" creationId="{641E84B3-8AF8-4DD5-809E-2EF3FBF6B3AB}"/>
          </ac:spMkLst>
        </pc:spChg>
      </pc:sldChg>
      <pc:sldChg chg="addSp delSp modSp new mod">
        <pc:chgData name="mansour farhat" userId="bed7c5799dc45719" providerId="LiveId" clId="{8513B275-2BF6-4026-B2FD-09567111BF53}" dt="2021-09-09T14:28:22.523" v="3398"/>
        <pc:sldMkLst>
          <pc:docMk/>
          <pc:sldMk cId="1867719519" sldId="781"/>
        </pc:sldMkLst>
        <pc:spChg chg="add del mod">
          <ac:chgData name="mansour farhat" userId="bed7c5799dc45719" providerId="LiveId" clId="{8513B275-2BF6-4026-B2FD-09567111BF53}" dt="2021-09-09T14:26:48.939" v="3385"/>
          <ac:spMkLst>
            <pc:docMk/>
            <pc:sldMk cId="1867719519" sldId="781"/>
            <ac:spMk id="3" creationId="{F33A3632-E2CA-4159-8CA6-085F1E444405}"/>
          </ac:spMkLst>
        </pc:spChg>
        <pc:spChg chg="add del">
          <ac:chgData name="mansour farhat" userId="bed7c5799dc45719" providerId="LiveId" clId="{8513B275-2BF6-4026-B2FD-09567111BF53}" dt="2021-09-09T14:25:58.763" v="3375"/>
          <ac:spMkLst>
            <pc:docMk/>
            <pc:sldMk cId="1867719519" sldId="781"/>
            <ac:spMk id="5" creationId="{0F54E6BF-D641-4450-8651-11F7EC4170BB}"/>
          </ac:spMkLst>
        </pc:spChg>
        <pc:spChg chg="add del">
          <ac:chgData name="mansour farhat" userId="bed7c5799dc45719" providerId="LiveId" clId="{8513B275-2BF6-4026-B2FD-09567111BF53}" dt="2021-09-09T14:26:02.545" v="3377"/>
          <ac:spMkLst>
            <pc:docMk/>
            <pc:sldMk cId="1867719519" sldId="781"/>
            <ac:spMk id="7" creationId="{7EA527AC-CE3E-4EF5-999C-388CFE5543AF}"/>
          </ac:spMkLst>
        </pc:spChg>
        <pc:spChg chg="add del mod">
          <ac:chgData name="mansour farhat" userId="bed7c5799dc45719" providerId="LiveId" clId="{8513B275-2BF6-4026-B2FD-09567111BF53}" dt="2021-09-09T14:27:07.686" v="3389" actId="478"/>
          <ac:spMkLst>
            <pc:docMk/>
            <pc:sldMk cId="1867719519" sldId="781"/>
            <ac:spMk id="9" creationId="{A57B273A-D81C-41E0-9459-FEB167C0DC7A}"/>
          </ac:spMkLst>
        </pc:spChg>
        <pc:spChg chg="add del mod">
          <ac:chgData name="mansour farhat" userId="bed7c5799dc45719" providerId="LiveId" clId="{8513B275-2BF6-4026-B2FD-09567111BF53}" dt="2021-09-09T14:27:09.432" v="3390" actId="22"/>
          <ac:spMkLst>
            <pc:docMk/>
            <pc:sldMk cId="1867719519" sldId="781"/>
            <ac:spMk id="10" creationId="{5EA98CB8-C177-4C22-8001-97684D83B9CE}"/>
          </ac:spMkLst>
        </pc:spChg>
        <pc:spChg chg="add mod">
          <ac:chgData name="mansour farhat" userId="bed7c5799dc45719" providerId="LiveId" clId="{8513B275-2BF6-4026-B2FD-09567111BF53}" dt="2021-09-09T14:27:24.261" v="3393" actId="1076"/>
          <ac:spMkLst>
            <pc:docMk/>
            <pc:sldMk cId="1867719519" sldId="781"/>
            <ac:spMk id="14" creationId="{9F4128DB-BEEF-4A5D-BBB0-250680539E4C}"/>
          </ac:spMkLst>
        </pc:spChg>
        <pc:spChg chg="add mod">
          <ac:chgData name="mansour farhat" userId="bed7c5799dc45719" providerId="LiveId" clId="{8513B275-2BF6-4026-B2FD-09567111BF53}" dt="2021-09-09T14:27:44.300" v="3396" actId="14100"/>
          <ac:spMkLst>
            <pc:docMk/>
            <pc:sldMk cId="1867719519" sldId="781"/>
            <ac:spMk id="16" creationId="{6E831B8A-DB03-4220-9940-FD12EF70F7F8}"/>
          </ac:spMkLst>
        </pc:spChg>
        <pc:spChg chg="add mod">
          <ac:chgData name="mansour farhat" userId="bed7c5799dc45719" providerId="LiveId" clId="{8513B275-2BF6-4026-B2FD-09567111BF53}" dt="2021-09-09T14:28:22.523" v="3398"/>
          <ac:spMkLst>
            <pc:docMk/>
            <pc:sldMk cId="1867719519" sldId="781"/>
            <ac:spMk id="17" creationId="{01121B76-27EC-4937-9791-80166968C3D4}"/>
          </ac:spMkLst>
        </pc:spChg>
        <pc:graphicFrameChg chg="add del mod">
          <ac:chgData name="mansour farhat" userId="bed7c5799dc45719" providerId="LiveId" clId="{8513B275-2BF6-4026-B2FD-09567111BF53}" dt="2021-09-09T14:25:58.763" v="3375"/>
          <ac:graphicFrameMkLst>
            <pc:docMk/>
            <pc:sldMk cId="1867719519" sldId="781"/>
            <ac:graphicFrameMk id="4" creationId="{6EDFB986-5EAB-455D-BA06-B82F63EB0097}"/>
          </ac:graphicFrameMkLst>
        </pc:graphicFrameChg>
        <pc:graphicFrameChg chg="add del mod">
          <ac:chgData name="mansour farhat" userId="bed7c5799dc45719" providerId="LiveId" clId="{8513B275-2BF6-4026-B2FD-09567111BF53}" dt="2021-09-09T14:26:02.545" v="3377"/>
          <ac:graphicFrameMkLst>
            <pc:docMk/>
            <pc:sldMk cId="1867719519" sldId="781"/>
            <ac:graphicFrameMk id="6" creationId="{92E99294-E0E6-4466-BD23-7C359631454D}"/>
          </ac:graphicFrameMkLst>
        </pc:graphicFrameChg>
        <pc:graphicFrameChg chg="add del mod">
          <ac:chgData name="mansour farhat" userId="bed7c5799dc45719" providerId="LiveId" clId="{8513B275-2BF6-4026-B2FD-09567111BF53}" dt="2021-09-09T14:27:07.686" v="3389" actId="478"/>
          <ac:graphicFrameMkLst>
            <pc:docMk/>
            <pc:sldMk cId="1867719519" sldId="781"/>
            <ac:graphicFrameMk id="8" creationId="{E8482C20-95E1-4B7B-855C-BB35CE35A0B8}"/>
          </ac:graphicFrameMkLst>
        </pc:graphicFrameChg>
        <pc:picChg chg="add mod ord">
          <ac:chgData name="mansour farhat" userId="bed7c5799dc45719" providerId="LiveId" clId="{8513B275-2BF6-4026-B2FD-09567111BF53}" dt="2021-09-09T14:27:47.220" v="3397" actId="1076"/>
          <ac:picMkLst>
            <pc:docMk/>
            <pc:sldMk cId="1867719519" sldId="781"/>
            <ac:picMk id="12" creationId="{02D86487-5475-483B-BB36-1E8B51ED4355}"/>
          </ac:picMkLst>
        </pc:picChg>
      </pc:sldChg>
      <pc:sldChg chg="addSp delSp modSp new mod">
        <pc:chgData name="mansour farhat" userId="bed7c5799dc45719" providerId="LiveId" clId="{8513B275-2BF6-4026-B2FD-09567111BF53}" dt="2021-09-09T14:33:02.292" v="3501" actId="478"/>
        <pc:sldMkLst>
          <pc:docMk/>
          <pc:sldMk cId="4077732771" sldId="782"/>
        </pc:sldMkLst>
        <pc:spChg chg="del">
          <ac:chgData name="mansour farhat" userId="bed7c5799dc45719" providerId="LiveId" clId="{8513B275-2BF6-4026-B2FD-09567111BF53}" dt="2021-09-09T14:33:02.292" v="3501" actId="478"/>
          <ac:spMkLst>
            <pc:docMk/>
            <pc:sldMk cId="4077732771" sldId="782"/>
            <ac:spMk id="2" creationId="{688940B9-7D1B-4178-B4E2-4FA2184FE533}"/>
          </ac:spMkLst>
        </pc:spChg>
        <pc:spChg chg="mod">
          <ac:chgData name="mansour farhat" userId="bed7c5799dc45719" providerId="LiveId" clId="{8513B275-2BF6-4026-B2FD-09567111BF53}" dt="2021-09-09T14:29:54.620" v="3499" actId="20577"/>
          <ac:spMkLst>
            <pc:docMk/>
            <pc:sldMk cId="4077732771" sldId="782"/>
            <ac:spMk id="3" creationId="{70A3EE39-24EF-4FFB-8904-B6D56E2EC3EE}"/>
          </ac:spMkLst>
        </pc:spChg>
        <pc:spChg chg="add mod">
          <ac:chgData name="mansour farhat" userId="bed7c5799dc45719" providerId="LiveId" clId="{8513B275-2BF6-4026-B2FD-09567111BF53}" dt="2021-09-09T14:32:59.642" v="3500"/>
          <ac:spMkLst>
            <pc:docMk/>
            <pc:sldMk cId="4077732771" sldId="782"/>
            <ac:spMk id="4" creationId="{A63AB7C2-00C5-4534-8E09-036C42FAEEC7}"/>
          </ac:spMkLst>
        </pc:spChg>
      </pc:sldChg>
      <pc:sldChg chg="add ord">
        <pc:chgData name="mansour farhat" userId="bed7c5799dc45719" providerId="LiveId" clId="{8513B275-2BF6-4026-B2FD-09567111BF53}" dt="2021-09-09T14:33:14.751" v="3504"/>
        <pc:sldMkLst>
          <pc:docMk/>
          <pc:sldMk cId="571351389" sldId="783"/>
        </pc:sldMkLst>
      </pc:sldChg>
      <pc:sldChg chg="addSp modSp new mod">
        <pc:chgData name="mansour farhat" userId="bed7c5799dc45719" providerId="LiveId" clId="{8513B275-2BF6-4026-B2FD-09567111BF53}" dt="2021-09-13T22:25:46.191" v="3666" actId="20577"/>
        <pc:sldMkLst>
          <pc:docMk/>
          <pc:sldMk cId="669243223" sldId="784"/>
        </pc:sldMkLst>
        <pc:spChg chg="mod">
          <ac:chgData name="mansour farhat" userId="bed7c5799dc45719" providerId="LiveId" clId="{8513B275-2BF6-4026-B2FD-09567111BF53}" dt="2021-09-13T22:17:41.130" v="3644" actId="1076"/>
          <ac:spMkLst>
            <pc:docMk/>
            <pc:sldMk cId="669243223" sldId="784"/>
            <ac:spMk id="2" creationId="{6CB1AD70-5348-4D91-A7FE-4EB4DA723F2A}"/>
          </ac:spMkLst>
        </pc:spChg>
        <pc:spChg chg="mod">
          <ac:chgData name="mansour farhat" userId="bed7c5799dc45719" providerId="LiveId" clId="{8513B275-2BF6-4026-B2FD-09567111BF53}" dt="2021-09-13T22:18:40.411" v="3659" actId="20577"/>
          <ac:spMkLst>
            <pc:docMk/>
            <pc:sldMk cId="669243223" sldId="784"/>
            <ac:spMk id="3" creationId="{02463280-8D1C-4B53-83A8-C9DB8FFD6907}"/>
          </ac:spMkLst>
        </pc:spChg>
        <pc:spChg chg="add mod">
          <ac:chgData name="mansour farhat" userId="bed7c5799dc45719" providerId="LiveId" clId="{8513B275-2BF6-4026-B2FD-09567111BF53}" dt="2021-09-13T22:17:18.712" v="3641"/>
          <ac:spMkLst>
            <pc:docMk/>
            <pc:sldMk cId="669243223" sldId="784"/>
            <ac:spMk id="5" creationId="{C25211C7-6866-47D4-A26B-76DD2BC484A3}"/>
          </ac:spMkLst>
        </pc:spChg>
        <pc:graphicFrameChg chg="add mod modGraphic">
          <ac:chgData name="mansour farhat" userId="bed7c5799dc45719" providerId="LiveId" clId="{8513B275-2BF6-4026-B2FD-09567111BF53}" dt="2021-09-13T22:25:46.191" v="3666" actId="20577"/>
          <ac:graphicFrameMkLst>
            <pc:docMk/>
            <pc:sldMk cId="669243223" sldId="784"/>
            <ac:graphicFrameMk id="4" creationId="{26D206B1-35A7-44E4-88FE-AC0F9B2C57D6}"/>
          </ac:graphicFrameMkLst>
        </pc:graphicFrameChg>
      </pc:sldChg>
      <pc:sldChg chg="add ord">
        <pc:chgData name="mansour farhat" userId="bed7c5799dc45719" providerId="LiveId" clId="{8513B275-2BF6-4026-B2FD-09567111BF53}" dt="2021-09-13T22:18:03.875" v="3647"/>
        <pc:sldMkLst>
          <pc:docMk/>
          <pc:sldMk cId="787737957" sldId="78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72D3B-9854-4D4C-BBA2-1A7AF8405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A06E5F-1A33-4486-8A14-85A348366A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489FF-2555-481F-B099-B85864BF5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C2FF4-6290-480B-8556-2F0D074DE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F3285-EDA5-4877-B247-DA65BAB17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61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D697E-8B74-456D-B2C1-E0C71C86F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46457-6EC6-4E1A-B966-AB8B87E31A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B0C69-A4FE-4313-8AEC-C02C314AD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A7782-ABA9-43FD-9B4E-3125AE508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E3CFA-554B-4BC5-8FF9-EA5F3C7D4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972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466D8-03F2-41C4-9F86-57E2AD5E5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4BC9CD-3E11-44BC-ABB4-B2E73D777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41724-1C82-4E05-89F9-2A34C37CF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CC940-94AB-4643-9EE2-59F1853C9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2CF40-51FE-4543-8071-21585CC96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25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788F7-A05A-4962-8001-FA92BEB17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D8C04-61F4-44BC-9534-A6511EB45D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3AF217-9987-4ECF-AD25-13A62DCF70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C6664A-8DD4-4213-B0B0-6AF70E11F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20D28A-981B-448E-9E73-AC8DFA498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561999-9466-4647-B974-6782D6701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39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5C551-46D1-4B22-BE33-8F514F2AA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8E03D-4844-47F3-B1BB-D0BDFBA95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2CF09E-16A6-4F45-A619-D823EE226E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CB8A4A-A6C8-40E9-A88E-E0F250C5E3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D2FD12-7CBE-4552-BE67-0AF16334B0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ED1BBB-70D8-4FC0-95AA-566873629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156B6E-F213-436A-B531-BB69065D4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26DFCA-638F-4CC2-8A5A-F1136E010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8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CEEEA-D696-45F0-9E6D-12751BCFD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5958FC-6CCB-466F-9F9E-8D46DFC9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1E8CD-4F57-49FF-9063-50BC56C72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8D466B-AC12-4283-A96D-02167913A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635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80BAB4-930B-47EC-8639-1C18D264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4DD549-B6D2-44D0-BAD2-D63F0CE50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355E68-F697-4351-B6E7-526E89D09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271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C8B94-9C99-4FF3-8539-E6B6379E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DB9BF-DFB7-4FC4-8B35-F9FF30554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02077-3A81-4043-8738-E608E6B77A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247AB0-C252-4A94-9E31-061BB2156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3BC6E1-C8B2-4A0D-A944-14F92DE56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F6EA24-8A22-499F-845A-27555D792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76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BD595-F8DC-4B09-80B6-FC239A6EB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A0A4F6-EB32-4C11-974E-B84A3C8FD7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F036C-BF25-479A-B489-9C1DDF96D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C67668-DD43-490E-9063-277B33CA8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CE6E93-4422-4947-BBAF-452CB1CCF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61D71-10D6-41BF-BAD4-FC7AB5253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81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6FFCC-836F-4E24-A710-262DC7B51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DFB6C5-B05A-410B-937F-32C2EFF0C5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8C133-FC72-46F8-90AB-9FF85735E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C0C3A-1782-447B-9E3B-A29DFCD4F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5FD44-2B65-4BA8-87A3-2CC0E6E47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38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82BDA6-877B-46CD-A96F-231209BB31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DF09B2-5CDB-446B-A7E8-0DE9BCB67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77DDF-9FE1-43C8-8FB3-B0DC8A279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C35854-FB03-4D9B-BF3B-EBEBA4A23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8CABF-B03C-492D-80A0-A6A664BF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873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ED3ED6-9D1B-4F68-817E-FB656F1E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D00F4-449D-4991-AC43-7668BF8A41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E5B77-98CB-4A2F-85E6-1E37FEAD1D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0E425-686D-4E6F-B22F-21E286E6BD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AACBF-F572-45F7-9AEC-1734D12397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4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FC549-B152-4E98-B954-0307EA9FA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2460"/>
            <a:ext cx="10515600" cy="1325563"/>
          </a:xfrm>
        </p:spPr>
        <p:txBody>
          <a:bodyPr/>
          <a:lstStyle/>
          <a:p>
            <a:pPr algn="ctr"/>
            <a:r>
              <a:rPr lang="en-US" altLang="en-US" dirty="0">
                <a:cs typeface="+mn-cs"/>
              </a:rPr>
              <a:t>T</a:t>
            </a:r>
            <a:r>
              <a:rPr lang="en-US" altLang="en-US" sz="4400" dirty="0">
                <a:cs typeface="+mn-cs"/>
              </a:rPr>
              <a:t>hree </a:t>
            </a:r>
            <a:r>
              <a:rPr lang="en-US" altLang="en-US" dirty="0">
                <a:cs typeface="+mn-cs"/>
              </a:rPr>
              <a:t>B</a:t>
            </a:r>
            <a:r>
              <a:rPr lang="en-US" altLang="en-US" sz="4400" dirty="0">
                <a:cs typeface="+mn-cs"/>
              </a:rPr>
              <a:t>asic </a:t>
            </a:r>
            <a:r>
              <a:rPr lang="en-US" altLang="en-US" dirty="0">
                <a:cs typeface="+mn-cs"/>
              </a:rPr>
              <a:t>M</a:t>
            </a:r>
            <a:r>
              <a:rPr lang="en-US" altLang="en-US" sz="4400" dirty="0">
                <a:cs typeface="+mn-cs"/>
              </a:rPr>
              <a:t>anufacturing </a:t>
            </a:r>
            <a:r>
              <a:rPr lang="en-US" altLang="en-US" dirty="0">
                <a:cs typeface="+mn-cs"/>
              </a:rPr>
              <a:t>C</a:t>
            </a:r>
            <a:r>
              <a:rPr lang="en-US" altLang="en-US" sz="4400" dirty="0">
                <a:cs typeface="+mn-cs"/>
              </a:rPr>
              <a:t>ost </a:t>
            </a:r>
            <a:r>
              <a:rPr lang="en-US" altLang="en-US" dirty="0">
                <a:cs typeface="+mn-cs"/>
              </a:rPr>
              <a:t>C</a:t>
            </a:r>
            <a:r>
              <a:rPr lang="en-US" altLang="en-US" sz="4400" dirty="0">
                <a:cs typeface="+mn-cs"/>
              </a:rPr>
              <a:t>ategories.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3DFC9-CB44-462E-8852-130E5E659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12" y="915117"/>
            <a:ext cx="11905890" cy="5616095"/>
          </a:xfrm>
        </p:spPr>
        <p:txBody>
          <a:bodyPr>
            <a:normAutofit fontScale="62500" lnSpcReduction="20000"/>
          </a:bodyPr>
          <a:lstStyle/>
          <a:p>
            <a:r>
              <a:rPr lang="en-US" u="sng" dirty="0"/>
              <a:t>Cost Object: </a:t>
            </a: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anything for which a separate measurement of costs is desired.  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202124"/>
                </a:solidFill>
                <a:latin typeface="Roboto" panose="02000000000000000000" pitchFamily="2" charset="0"/>
              </a:rPr>
              <a:t>	</a:t>
            </a:r>
            <a:r>
              <a:rPr lang="en-US" b="0" i="0" dirty="0">
                <a:solidFill>
                  <a:srgbClr val="202124"/>
                </a:solidFill>
                <a:effectLst/>
                <a:latin typeface="Roboto" panose="02000000000000000000" pitchFamily="2" charset="0"/>
              </a:rPr>
              <a:t>product lines, geographic territories, customers</a:t>
            </a:r>
            <a:endParaRPr lang="en-US" dirty="0"/>
          </a:p>
          <a:p>
            <a:pPr marL="0" indent="0">
              <a:buNone/>
            </a:pPr>
            <a:r>
              <a:rPr lang="en-US" u="sng" dirty="0"/>
              <a:t>1) Direct Material (DM):</a:t>
            </a:r>
          </a:p>
          <a:p>
            <a:pPr marL="457200" lvl="1" indent="0">
              <a:buNone/>
            </a:pPr>
            <a:r>
              <a:rPr lang="en-US" altLang="en-US" sz="2400" dirty="0">
                <a:cs typeface="Arial" charset="0"/>
              </a:rPr>
              <a:t> Direct materials are raw materials that become an integral part of the product and that can be conveniently traced directly to it.</a:t>
            </a:r>
          </a:p>
          <a:p>
            <a:pPr marL="457200" lvl="1" indent="0">
              <a:buNone/>
            </a:pPr>
            <a:r>
              <a:rPr lang="en-US" dirty="0">
                <a:cs typeface="Arial" charset="0"/>
              </a:rPr>
              <a:t>Example:  Dough (purchased not made!), Sauce, Cheese</a:t>
            </a:r>
          </a:p>
          <a:p>
            <a:pPr marL="457200" lvl="1" indent="0">
              <a:buNone/>
            </a:pPr>
            <a:r>
              <a:rPr lang="en-US" dirty="0">
                <a:cs typeface="Arial" charset="0"/>
              </a:rPr>
              <a:t>Direct Cost</a:t>
            </a:r>
            <a:endParaRPr lang="en-US" u="sng" dirty="0"/>
          </a:p>
          <a:p>
            <a:pPr marL="0" indent="0">
              <a:buNone/>
            </a:pPr>
            <a:r>
              <a:rPr lang="en-US" u="sng" dirty="0"/>
              <a:t>2) Direct Labor (DL):</a:t>
            </a:r>
          </a:p>
          <a:p>
            <a:pPr lvl="1"/>
            <a:r>
              <a:rPr lang="en-US" dirty="0"/>
              <a:t>Touch Labor. C</a:t>
            </a:r>
            <a:r>
              <a:rPr lang="en-US" altLang="en-US" sz="2400" dirty="0">
                <a:cs typeface="Arial" charset="0"/>
              </a:rPr>
              <a:t>an be easily traced to individual units of product.</a:t>
            </a:r>
          </a:p>
          <a:p>
            <a:pPr lvl="1"/>
            <a:r>
              <a:rPr lang="en-US" dirty="0">
                <a:cs typeface="Arial" charset="0"/>
              </a:rPr>
              <a:t>Example: Cook/Chef</a:t>
            </a:r>
          </a:p>
          <a:p>
            <a:pPr lvl="1"/>
            <a:r>
              <a:rPr lang="en-US" dirty="0">
                <a:cs typeface="Arial" charset="0"/>
              </a:rPr>
              <a:t>Direct Cost</a:t>
            </a:r>
            <a:endParaRPr lang="en-US" dirty="0"/>
          </a:p>
          <a:p>
            <a:pPr marL="0" indent="0">
              <a:buNone/>
            </a:pPr>
            <a:r>
              <a:rPr lang="en-US" u="sng" dirty="0"/>
              <a:t>3) Manufacturing Overhead (MOH):</a:t>
            </a:r>
          </a:p>
          <a:p>
            <a:pPr lvl="1"/>
            <a:r>
              <a:rPr lang="en-US" dirty="0"/>
              <a:t>All others (than DL and DM) </a:t>
            </a:r>
            <a:r>
              <a:rPr lang="en-US" altLang="en-US" sz="2400" dirty="0">
                <a:cs typeface="Arial" charset="0"/>
              </a:rPr>
              <a:t>manufacturing costs cannot be readily traced to finished products	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>
                <a:cs typeface="Arial" charset="0"/>
              </a:rPr>
              <a:t>Indirect Labor</a:t>
            </a:r>
          </a:p>
          <a:p>
            <a:pPr lvl="2">
              <a:buFont typeface="Wingdings" panose="05000000000000000000" pitchFamily="2" charset="2"/>
              <a:buChar char="ü"/>
              <a:defRPr/>
            </a:pPr>
            <a:r>
              <a:rPr lang="en-US" dirty="0">
                <a:cs typeface="Arial" charset="0"/>
              </a:rPr>
              <a:t>Indirect Material: Salt and Mint</a:t>
            </a:r>
          </a:p>
          <a:p>
            <a:pPr lvl="2">
              <a:buFont typeface="Wingdings" panose="05000000000000000000" pitchFamily="2" charset="2"/>
              <a:buChar char="ü"/>
              <a:defRPr/>
            </a:pPr>
            <a:r>
              <a:rPr lang="en-US" altLang="en-US" dirty="0">
                <a:cs typeface="Arial" charset="0"/>
              </a:rPr>
              <a:t>Depreciation of manufacturing equipment</a:t>
            </a:r>
          </a:p>
          <a:p>
            <a:pPr lvl="2">
              <a:buFont typeface="Wingdings" panose="05000000000000000000" pitchFamily="2" charset="2"/>
              <a:buChar char="ü"/>
              <a:defRPr/>
            </a:pPr>
            <a:r>
              <a:rPr lang="en-US" altLang="en-US" dirty="0">
                <a:cs typeface="Arial" charset="0"/>
              </a:rPr>
              <a:t>Utility costs</a:t>
            </a:r>
          </a:p>
          <a:p>
            <a:pPr lvl="2">
              <a:buFont typeface="Wingdings" panose="05000000000000000000" pitchFamily="2" charset="2"/>
              <a:buChar char="ü"/>
              <a:defRPr/>
            </a:pPr>
            <a:r>
              <a:rPr lang="en-US" altLang="en-US" dirty="0">
                <a:cs typeface="Arial" charset="0"/>
              </a:rPr>
              <a:t>Property taxes </a:t>
            </a:r>
          </a:p>
          <a:p>
            <a:pPr lvl="2">
              <a:buFont typeface="Wingdings" panose="05000000000000000000" pitchFamily="2" charset="2"/>
              <a:buChar char="ü"/>
              <a:defRPr/>
            </a:pPr>
            <a:r>
              <a:rPr lang="en-US" altLang="en-US" dirty="0">
                <a:cs typeface="Arial" charset="0"/>
              </a:rPr>
              <a:t>Insurance premiums incurred to operate a manufacturing facility</a:t>
            </a:r>
          </a:p>
          <a:p>
            <a:pPr>
              <a:defRPr/>
            </a:pPr>
            <a:r>
              <a:rPr lang="en-US" altLang="en-US" dirty="0">
                <a:cs typeface="Arial" charset="0"/>
              </a:rPr>
              <a:t>Indirect Cost</a:t>
            </a:r>
          </a:p>
          <a:p>
            <a:pPr>
              <a:defRPr/>
            </a:pPr>
            <a:r>
              <a:rPr lang="en-US" altLang="en-US" u="sng" dirty="0">
                <a:cs typeface="Arial" charset="0"/>
              </a:rPr>
              <a:t>Terminology </a:t>
            </a:r>
          </a:p>
          <a:p>
            <a:pPr lvl="1">
              <a:buFont typeface="Wingdings" panose="05000000000000000000" pitchFamily="2" charset="2"/>
              <a:buChar char="v"/>
              <a:defRPr/>
            </a:pPr>
            <a:r>
              <a:rPr lang="en-US" altLang="en-US" dirty="0">
                <a:cs typeface="Arial" charset="0"/>
              </a:rPr>
              <a:t>DM + DL are  Prime Cost</a:t>
            </a:r>
          </a:p>
          <a:p>
            <a:pPr lvl="1">
              <a:buFont typeface="Wingdings" panose="05000000000000000000" pitchFamily="2" charset="2"/>
              <a:buChar char="v"/>
              <a:defRPr/>
            </a:pPr>
            <a:r>
              <a:rPr lang="en-US" altLang="en-US" dirty="0">
                <a:cs typeface="Arial" charset="0"/>
              </a:rPr>
              <a:t>DL + MOH = Conversation Cost</a:t>
            </a:r>
          </a:p>
          <a:p>
            <a:pPr lvl="1"/>
            <a:endParaRPr lang="en-US" dirty="0">
              <a:cs typeface="Arial" charset="0"/>
            </a:endParaRPr>
          </a:p>
          <a:p>
            <a:pPr lvl="1"/>
            <a:endParaRPr lang="en-US" dirty="0">
              <a:cs typeface="Arial" charset="0"/>
            </a:endParaRPr>
          </a:p>
          <a:p>
            <a:endParaRPr lang="en-US" dirty="0"/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33AEA7ED-A525-4E4D-9B6E-2BA187C7B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56954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805163-0FE5-4F3C-9206-20DD4902B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793" y="0"/>
            <a:ext cx="4676037" cy="32555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E8D899A-EB90-4CAB-8009-D367ED5CF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033" y="1088176"/>
            <a:ext cx="5552312" cy="39396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978CA5-AF07-4452-8F72-31882A94C2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478" y="3602454"/>
            <a:ext cx="5585491" cy="285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90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8DAD0-9EC2-4E43-894B-1F7470CF2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679" y="14658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Nonmanufacturing Cost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12A5D-A4A2-4066-A047-6B374181B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664" y="1336795"/>
            <a:ext cx="10515600" cy="4351338"/>
          </a:xfrm>
        </p:spPr>
        <p:txBody>
          <a:bodyPr/>
          <a:lstStyle/>
          <a:p>
            <a:r>
              <a:rPr lang="en-US" dirty="0"/>
              <a:t>Selling Cost:</a:t>
            </a:r>
          </a:p>
          <a:p>
            <a:pPr lvl="1"/>
            <a:r>
              <a:rPr lang="en-US" b="1" dirty="0"/>
              <a:t>Costs necessary to secure the order and deliver the product. Selling costs can be either direct or indirect costs.</a:t>
            </a:r>
          </a:p>
          <a:p>
            <a:r>
              <a:rPr lang="en-US" dirty="0"/>
              <a:t>Administrative Cost</a:t>
            </a:r>
          </a:p>
          <a:p>
            <a:pPr lvl="1"/>
            <a:r>
              <a:rPr lang="en-US" sz="2400" b="1" dirty="0"/>
              <a:t>All executive, organizational, and clerical costs. Administrative costs can be either direct or indirect costs.</a:t>
            </a:r>
          </a:p>
          <a:p>
            <a:pPr lvl="1"/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B2B1A701-9D34-40BA-BAEA-27B6FC4FC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94467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48AB5C-B1B8-433D-AE98-D4C2004EB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769" y="564213"/>
            <a:ext cx="5556036" cy="37086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BBA8DD-170A-426E-923C-426F38E73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233" y="2614024"/>
            <a:ext cx="5601998" cy="378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1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E395A-91A3-4D40-8C6A-9C61017C3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368" y="945731"/>
            <a:ext cx="10991491" cy="5156020"/>
          </a:xfrm>
        </p:spPr>
        <p:txBody>
          <a:bodyPr>
            <a:norm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3000" b="0" i="0" u="none" strike="noStrike" dirty="0">
                <a:effectLst/>
                <a:latin typeface="Times New Roman" panose="02020603050405020304" pitchFamily="18" charset="0"/>
              </a:rPr>
              <a:t>Which of the following is NOT true for direct and indirect cost? </a:t>
            </a:r>
            <a:br>
              <a:rPr lang="en-US" sz="3000" b="0" i="0" u="none" strike="noStrike" dirty="0">
                <a:effectLst/>
                <a:latin typeface="Times New Roman" panose="02020603050405020304" pitchFamily="18" charset="0"/>
              </a:rPr>
            </a:br>
            <a:endParaRPr lang="en-US" sz="3000" b="0" dirty="0">
              <a:effectLst/>
            </a:endParaRPr>
          </a:p>
          <a:p>
            <a:pPr marL="742950" indent="-51435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3000" b="0" i="0" u="none" strike="noStrike" dirty="0">
                <a:effectLst/>
                <a:latin typeface="Times New Roman" panose="02020603050405020304" pitchFamily="18" charset="0"/>
              </a:rPr>
              <a:t>Whether a particular cost is classified as direct or indirect does not depend on the   cost object.</a:t>
            </a:r>
          </a:p>
          <a:p>
            <a:pPr marL="742950" indent="-51435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3000" b="0" i="0" u="none" strike="noStrike" dirty="0">
                <a:effectLst/>
                <a:latin typeface="Times New Roman" panose="02020603050405020304" pitchFamily="18" charset="0"/>
              </a:rPr>
              <a:t>Depending on the cost object a particular cost can be direct or indirect.</a:t>
            </a:r>
          </a:p>
          <a:p>
            <a:pPr marL="742950" indent="-51435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3000" b="0" i="0" u="none" strike="noStrike" dirty="0">
                <a:effectLst/>
                <a:latin typeface="Times New Roman" panose="02020603050405020304" pitchFamily="18" charset="0"/>
              </a:rPr>
              <a:t>The salary of a factory of factory manager would be classified under an indirect cost of producing one unit of product.</a:t>
            </a:r>
          </a:p>
          <a:p>
            <a:pPr marL="742950" indent="-514350" rtl="0" fontAlgn="base"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3000" b="0" i="0" u="none" strike="noStrike" dirty="0">
                <a:effectLst/>
                <a:latin typeface="Times New Roman" panose="02020603050405020304" pitchFamily="18" charset="0"/>
              </a:rPr>
              <a:t>Direct cost can be easily traced to the particular cost object</a:t>
            </a:r>
            <a:br>
              <a:rPr lang="en-US" sz="3000" b="0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</a:br>
            <a:endParaRPr lang="en-US" sz="3000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C9597890-1C88-4E84-90AD-7E0A23AFD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0177343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320</Words>
  <Application>Microsoft Office PowerPoint</Application>
  <PresentationFormat>Widescreen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Roboto</vt:lpstr>
      <vt:lpstr>Times New Roman</vt:lpstr>
      <vt:lpstr>Wingdings</vt:lpstr>
      <vt:lpstr>Office Theme</vt:lpstr>
      <vt:lpstr>Three Basic Manufacturing Cost Categories.</vt:lpstr>
      <vt:lpstr>PowerPoint Presentation</vt:lpstr>
      <vt:lpstr>Nonmanufacturing Cost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Joe-Anthony Yaacoub</cp:lastModifiedBy>
  <cp:revision>2</cp:revision>
  <dcterms:created xsi:type="dcterms:W3CDTF">2021-09-01T13:18:03Z</dcterms:created>
  <dcterms:modified xsi:type="dcterms:W3CDTF">2021-12-11T10:17:03Z</dcterms:modified>
</cp:coreProperties>
</file>