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</p:sldIdLst>
  <p:sldSz cx="12192000" cy="685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90" d="100"/>
          <a:sy n="90" d="100"/>
        </p:scale>
        <p:origin x="87" y="19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43B30-A5EB-C6F3-DC34-15A2BC45A9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188CD0-CA7E-90C9-FE0F-781621555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17F1E4-4B93-941E-0820-E75EDB7B6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7789-89F1-44FF-9D87-AD58127D73B6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2D537-EE64-96AD-46DB-47DE6FA84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6BC2B7-EAA7-2108-3C81-55E45B83A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BC52-3609-49A0-ACEB-121542F59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160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85D48-6B52-3761-E8E4-859C59BA9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F618C-445F-2298-FE29-DCA87B7E6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2C67DB-E8FA-B869-4934-D84E6D650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7789-89F1-44FF-9D87-AD58127D73B6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6407D5-D179-31ED-701D-99B078F30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C8520A-80DF-860C-123B-1272B4644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BC52-3609-49A0-ACEB-121542F59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256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CBB39-0C23-71FA-5283-2C10B7DCC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1C46A9-41A4-5ADD-7531-619DA39E1D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B921DE-DE5C-2F85-2AF7-5E888A7C6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7789-89F1-44FF-9D87-AD58127D73B6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57DD3-D837-E9D9-A0B3-4B595493A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AEFE2-3E64-029C-C6F5-0CEE72B49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BC52-3609-49A0-ACEB-121542F59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28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9B4EE-1AA5-B16A-4516-8C1092891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50FDB-0413-5AFA-F81F-12333C2A65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6D7627-489C-0F2A-4495-EEA3337740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A85027-3AB9-F684-6552-25A3CE256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7789-89F1-44FF-9D87-AD58127D73B6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548CB-192D-3C43-659A-3663A420E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805C92-E561-4A40-42EC-6E9AD5DF1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BC52-3609-49A0-ACEB-121542F59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675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0A5F7-1EC8-78C9-9768-075D077EC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F81B8F-6CF6-AB2C-0442-58B06D0736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149CB0-C346-FD76-48EA-F42C71D5E6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AC738A-A98E-2657-5D14-BD2ED6DCB1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8466BA-3151-1B62-8945-662D72C3E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FA7AAB-FBE0-850D-474A-A7E26EE4A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7789-89F1-44FF-9D87-AD58127D73B6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1426A4-FDC9-2EF3-6ABA-1F356CFF8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F93DFD-60C2-0EC8-F9EF-A39755C62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BC52-3609-49A0-ACEB-121542F59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080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108D9-8F26-FD90-49D8-27972CA95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41554D-D285-4F75-8123-AAA1E8040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7789-89F1-44FF-9D87-AD58127D73B6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B6FCA4-BD5F-FF71-B67A-B36A13612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EF01DB-E3AE-37FB-37D9-ADB3FA3CC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BC52-3609-49A0-ACEB-121542F59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626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790CF1-B804-EC77-FBE5-F77C04980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7789-89F1-44FF-9D87-AD58127D73B6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41656A-9A01-7D0B-2010-9EE5CE655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07432-D878-1850-3457-1FB3B5BB2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BC52-3609-49A0-ACEB-121542F59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021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61638-97F8-E144-65DB-01D5F8B91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25D4E-1ADD-B6D7-91BE-A686380CA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B793D5-688D-991B-DD58-862CD60783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9A574E-C837-DCE8-711E-FB9CCF53F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7789-89F1-44FF-9D87-AD58127D73B6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734B35-E127-DF82-3C47-1EE32DA27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F694FC-5964-32B6-D963-5E81E598D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BC52-3609-49A0-ACEB-121542F59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05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2E19C-61B7-B279-3617-3395D2CFD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F4B2A7-DFEE-51CB-B693-089B7D2B51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D5ACDE-40D6-38F9-9503-82D6D31D64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1DEA0E-A185-FFF8-A8F6-6A30063F5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7789-89F1-44FF-9D87-AD58127D73B6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C98546-1B7E-F700-1B49-21DCFE258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F5FFDA-1BEC-9A11-6EC3-48C9DE4C6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BC52-3609-49A0-ACEB-121542F59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535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7E2BE-86E8-8631-2D98-0A0418CC8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2596E0-7C80-1E38-163A-FE13AABD58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17ED6-7A6C-46DA-CE48-19FC1481A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7789-89F1-44FF-9D87-AD58127D73B6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28B884-9352-9E9F-41D4-06014C9E3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801596-4090-3252-2082-340F2824C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BC52-3609-49A0-ACEB-121542F59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887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BD3740-55D3-8A5C-7A64-1FCB28AC03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2276DD-3B51-B260-BD72-BBAF26BD3C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14F3A9-64C9-ED9A-8E60-44F67A2EA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7789-89F1-44FF-9D87-AD58127D73B6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3E064-DB2C-80C2-DD4C-851D38368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42371-073B-F69A-158C-3D615D2E8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8BC52-3609-49A0-ACEB-121542F59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835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A07A98-FD87-32DF-EE9F-03EA45675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FE3039-CCF7-9E22-EF85-F20CA1F1A5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BE13E7-8AFA-85E1-E058-4D54946466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87789-89F1-44FF-9D87-AD58127D73B6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9EC3D-E960-CCC0-0EEB-68FD720BCC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36E81F-CA3F-0F7E-2B3C-08EB9999CE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8BC52-3609-49A0-ACEB-121542F59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531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5374BA-1212-4ED6-0F05-B324E07A4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451" y="905908"/>
            <a:ext cx="10517372" cy="585108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Purchase of Equipment</a:t>
            </a:r>
          </a:p>
          <a:p>
            <a:r>
              <a:rPr lang="en-US" dirty="0"/>
              <a:t>Depreciation</a:t>
            </a:r>
          </a:p>
          <a:p>
            <a:r>
              <a:rPr lang="en-US" dirty="0"/>
              <a:t>Exchange of plant assets equipment with a fleet of trucks</a:t>
            </a:r>
          </a:p>
          <a:p>
            <a:r>
              <a:rPr lang="en-US" dirty="0"/>
              <a:t>Redemption of loan</a:t>
            </a:r>
          </a:p>
          <a:p>
            <a:r>
              <a:rPr lang="en-US" dirty="0"/>
              <a:t>Sale if Equipment</a:t>
            </a:r>
          </a:p>
          <a:p>
            <a:r>
              <a:rPr lang="en-US" dirty="0"/>
              <a:t>Issuance of common stock</a:t>
            </a:r>
          </a:p>
          <a:p>
            <a:r>
              <a:rPr lang="en-US" dirty="0"/>
              <a:t>Payment of dividend</a:t>
            </a:r>
          </a:p>
          <a:p>
            <a:r>
              <a:rPr lang="en-US" dirty="0"/>
              <a:t>Amortization of intangible asset</a:t>
            </a:r>
          </a:p>
          <a:p>
            <a:r>
              <a:rPr lang="en-US" dirty="0"/>
              <a:t>Issue bonds for warehouse</a:t>
            </a:r>
          </a:p>
          <a:p>
            <a:r>
              <a:rPr lang="en-US" dirty="0"/>
              <a:t>Issue  bonds for cash</a:t>
            </a:r>
          </a:p>
          <a:p>
            <a:r>
              <a:rPr lang="en-US" dirty="0"/>
              <a:t>Increases in interest receivable on bonds</a:t>
            </a:r>
          </a:p>
          <a:p>
            <a:r>
              <a:rPr lang="en-US" dirty="0"/>
              <a:t>Pension expense exceeds amount funded</a:t>
            </a:r>
          </a:p>
          <a:p>
            <a:r>
              <a:rPr lang="en-US" dirty="0"/>
              <a:t>Purchase of treasury stock</a:t>
            </a:r>
          </a:p>
          <a:p>
            <a:r>
              <a:rPr lang="en-US" dirty="0"/>
              <a:t>Gain on sale of asset</a:t>
            </a:r>
          </a:p>
          <a:p>
            <a:r>
              <a:rPr lang="en-US" dirty="0"/>
              <a:t>Loss on sale of asset</a:t>
            </a:r>
          </a:p>
          <a:p>
            <a:r>
              <a:rPr lang="en-US" dirty="0"/>
              <a:t>Increase in Prepaid</a:t>
            </a:r>
          </a:p>
          <a:p>
            <a:r>
              <a:rPr lang="en-US" dirty="0"/>
              <a:t>Increased in accrued liabilities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1B7969-2054-D108-8A1C-E431D2DF0D45}"/>
              </a:ext>
            </a:extLst>
          </p:cNvPr>
          <p:cNvSpPr txBox="1"/>
          <p:nvPr/>
        </p:nvSpPr>
        <p:spPr>
          <a:xfrm>
            <a:off x="262269" y="191386"/>
            <a:ext cx="10265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Identify each activity as operating </a:t>
            </a:r>
            <a:r>
              <a:rPr lang="en-US"/>
              <a:t>+, operating </a:t>
            </a:r>
            <a:r>
              <a:rPr lang="en-US" dirty="0"/>
              <a:t>– (op + or -), investing (I) , financing (f), non-cash investing and financing activity (N)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1569B1-049D-7658-1652-8AE41FE7581A}"/>
              </a:ext>
            </a:extLst>
          </p:cNvPr>
          <p:cNvSpPr txBox="1"/>
          <p:nvPr/>
        </p:nvSpPr>
        <p:spPr>
          <a:xfrm>
            <a:off x="4905598" y="6211669"/>
            <a:ext cx="61110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Student or CPA Candidate ?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www.farhatlectures.com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1089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112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3</cp:revision>
  <dcterms:created xsi:type="dcterms:W3CDTF">2022-08-29T14:01:16Z</dcterms:created>
  <dcterms:modified xsi:type="dcterms:W3CDTF">2022-08-29T18:40:24Z</dcterms:modified>
</cp:coreProperties>
</file>