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1"/>
  </p:sldMasterIdLst>
  <p:notesMasterIdLst>
    <p:notesMasterId r:id="rId4"/>
  </p:notesMasterIdLst>
  <p:sldIdLst>
    <p:sldId id="320" r:id="rId2"/>
    <p:sldId id="343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d Blocher" initials="E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8" autoAdjust="0"/>
    <p:restoredTop sz="80102" autoAdjust="0"/>
  </p:normalViewPr>
  <p:slideViewPr>
    <p:cSldViewPr>
      <p:cViewPr varScale="1">
        <p:scale>
          <a:sx n="57" d="100"/>
          <a:sy n="57" d="100"/>
        </p:scale>
        <p:origin x="19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355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64B63BA-98CA-41EC-B779-7FA6C306C5FF}"/>
    <pc:docChg chg="addSld delSld modSld">
      <pc:chgData name="mansour farhat" userId="bed7c5799dc45719" providerId="LiveId" clId="{F64B63BA-98CA-41EC-B779-7FA6C306C5FF}" dt="2019-08-14T19:11:35.624" v="9" actId="2696"/>
      <pc:docMkLst>
        <pc:docMk/>
      </pc:docMkLst>
      <pc:sldChg chg="del">
        <pc:chgData name="mansour farhat" userId="bed7c5799dc45719" providerId="LiveId" clId="{F64B63BA-98CA-41EC-B779-7FA6C306C5FF}" dt="2019-08-14T19:11:19.775" v="2" actId="2696"/>
        <pc:sldMkLst>
          <pc:docMk/>
          <pc:sldMk cId="0" sldId="321"/>
        </pc:sldMkLst>
      </pc:sldChg>
      <pc:sldChg chg="del">
        <pc:chgData name="mansour farhat" userId="bed7c5799dc45719" providerId="LiveId" clId="{F64B63BA-98CA-41EC-B779-7FA6C306C5FF}" dt="2019-08-14T19:11:21.227" v="3" actId="2696"/>
        <pc:sldMkLst>
          <pc:docMk/>
          <pc:sldMk cId="0" sldId="322"/>
        </pc:sldMkLst>
      </pc:sldChg>
      <pc:sldChg chg="del">
        <pc:chgData name="mansour farhat" userId="bed7c5799dc45719" providerId="LiveId" clId="{F64B63BA-98CA-41EC-B779-7FA6C306C5FF}" dt="2019-08-14T19:11:23.435" v="4" actId="2696"/>
        <pc:sldMkLst>
          <pc:docMk/>
          <pc:sldMk cId="0" sldId="323"/>
        </pc:sldMkLst>
      </pc:sldChg>
      <pc:sldChg chg="del">
        <pc:chgData name="mansour farhat" userId="bed7c5799dc45719" providerId="LiveId" clId="{F64B63BA-98CA-41EC-B779-7FA6C306C5FF}" dt="2019-08-14T19:11:24.331" v="5" actId="2696"/>
        <pc:sldMkLst>
          <pc:docMk/>
          <pc:sldMk cId="0" sldId="324"/>
        </pc:sldMkLst>
      </pc:sldChg>
      <pc:sldChg chg="del">
        <pc:chgData name="mansour farhat" userId="bed7c5799dc45719" providerId="LiveId" clId="{F64B63BA-98CA-41EC-B779-7FA6C306C5FF}" dt="2019-08-14T19:11:24.963" v="6" actId="2696"/>
        <pc:sldMkLst>
          <pc:docMk/>
          <pc:sldMk cId="0" sldId="325"/>
        </pc:sldMkLst>
      </pc:sldChg>
      <pc:sldChg chg="del">
        <pc:chgData name="mansour farhat" userId="bed7c5799dc45719" providerId="LiveId" clId="{F64B63BA-98CA-41EC-B779-7FA6C306C5FF}" dt="2019-08-14T19:11:25.455" v="7" actId="2696"/>
        <pc:sldMkLst>
          <pc:docMk/>
          <pc:sldMk cId="0" sldId="326"/>
        </pc:sldMkLst>
      </pc:sldChg>
      <pc:sldChg chg="del">
        <pc:chgData name="mansour farhat" userId="bed7c5799dc45719" providerId="LiveId" clId="{F64B63BA-98CA-41EC-B779-7FA6C306C5FF}" dt="2019-08-14T19:11:25.978" v="8" actId="2696"/>
        <pc:sldMkLst>
          <pc:docMk/>
          <pc:sldMk cId="0" sldId="327"/>
        </pc:sldMkLst>
      </pc:sldChg>
      <pc:sldChg chg="del">
        <pc:chgData name="mansour farhat" userId="bed7c5799dc45719" providerId="LiveId" clId="{F64B63BA-98CA-41EC-B779-7FA6C306C5FF}" dt="2019-08-14T19:11:35.624" v="9" actId="2696"/>
        <pc:sldMkLst>
          <pc:docMk/>
          <pc:sldMk cId="3253143396" sldId="342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2645519952" sldId="344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4148047826" sldId="345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2104662881" sldId="346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3201154409" sldId="347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1059655011" sldId="348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4110350493" sldId="349"/>
        </pc:sldMkLst>
      </pc:sldChg>
      <pc:sldChg chg="add del">
        <pc:chgData name="mansour farhat" userId="bed7c5799dc45719" providerId="LiveId" clId="{F64B63BA-98CA-41EC-B779-7FA6C306C5FF}" dt="2019-08-14T19:11:15.663" v="1"/>
        <pc:sldMkLst>
          <pc:docMk/>
          <pc:sldMk cId="3036076913" sldId="350"/>
        </pc:sldMkLst>
      </pc:sldChg>
    </pc:docChg>
  </pc:docChgLst>
  <pc:docChgLst>
    <pc:chgData name="Joe-Anthony Yaacoub" userId="07fe2293b2ec4a4d" providerId="LiveId" clId="{8BBE75F9-8D73-46A0-BE59-46BFFDDBBA9A}"/>
    <pc:docChg chg="delSld">
      <pc:chgData name="Joe-Anthony Yaacoub" userId="07fe2293b2ec4a4d" providerId="LiveId" clId="{8BBE75F9-8D73-46A0-BE59-46BFFDDBBA9A}" dt="2021-12-10T10:50:07.274" v="39" actId="47"/>
      <pc:docMkLst>
        <pc:docMk/>
      </pc:docMkLst>
      <pc:sldChg chg="del">
        <pc:chgData name="Joe-Anthony Yaacoub" userId="07fe2293b2ec4a4d" providerId="LiveId" clId="{8BBE75F9-8D73-46A0-BE59-46BFFDDBBA9A}" dt="2021-12-10T10:50:04.090" v="33" actId="47"/>
        <pc:sldMkLst>
          <pc:docMk/>
          <pc:sldMk cId="0" sldId="272"/>
        </pc:sldMkLst>
      </pc:sldChg>
      <pc:sldChg chg="del">
        <pc:chgData name="Joe-Anthony Yaacoub" userId="07fe2293b2ec4a4d" providerId="LiveId" clId="{8BBE75F9-8D73-46A0-BE59-46BFFDDBBA9A}" dt="2021-12-10T10:50:04.074" v="32" actId="47"/>
        <pc:sldMkLst>
          <pc:docMk/>
          <pc:sldMk cId="2755043357" sldId="286"/>
        </pc:sldMkLst>
      </pc:sldChg>
      <pc:sldChg chg="del">
        <pc:chgData name="Joe-Anthony Yaacoub" userId="07fe2293b2ec4a4d" providerId="LiveId" clId="{8BBE75F9-8D73-46A0-BE59-46BFFDDBBA9A}" dt="2021-12-10T10:50:05.311" v="35" actId="47"/>
        <pc:sldMkLst>
          <pc:docMk/>
          <pc:sldMk cId="1084182433" sldId="287"/>
        </pc:sldMkLst>
      </pc:sldChg>
      <pc:sldChg chg="del">
        <pc:chgData name="Joe-Anthony Yaacoub" userId="07fe2293b2ec4a4d" providerId="LiveId" clId="{8BBE75F9-8D73-46A0-BE59-46BFFDDBBA9A}" dt="2021-12-10T10:50:04.853" v="34" actId="47"/>
        <pc:sldMkLst>
          <pc:docMk/>
          <pc:sldMk cId="116343876" sldId="289"/>
        </pc:sldMkLst>
      </pc:sldChg>
      <pc:sldChg chg="del">
        <pc:chgData name="Joe-Anthony Yaacoub" userId="07fe2293b2ec4a4d" providerId="LiveId" clId="{8BBE75F9-8D73-46A0-BE59-46BFFDDBBA9A}" dt="2021-12-10T10:50:06.415" v="37" actId="47"/>
        <pc:sldMkLst>
          <pc:docMk/>
          <pc:sldMk cId="836184123" sldId="290"/>
        </pc:sldMkLst>
      </pc:sldChg>
      <pc:sldChg chg="del">
        <pc:chgData name="Joe-Anthony Yaacoub" userId="07fe2293b2ec4a4d" providerId="LiveId" clId="{8BBE75F9-8D73-46A0-BE59-46BFFDDBBA9A}" dt="2021-12-10T10:50:06.802" v="38" actId="47"/>
        <pc:sldMkLst>
          <pc:docMk/>
          <pc:sldMk cId="830312616" sldId="291"/>
        </pc:sldMkLst>
      </pc:sldChg>
      <pc:sldChg chg="del">
        <pc:chgData name="Joe-Anthony Yaacoub" userId="07fe2293b2ec4a4d" providerId="LiveId" clId="{8BBE75F9-8D73-46A0-BE59-46BFFDDBBA9A}" dt="2021-12-10T10:50:07.274" v="39" actId="47"/>
        <pc:sldMkLst>
          <pc:docMk/>
          <pc:sldMk cId="1512722460" sldId="292"/>
        </pc:sldMkLst>
      </pc:sldChg>
      <pc:sldChg chg="del">
        <pc:chgData name="Joe-Anthony Yaacoub" userId="07fe2293b2ec4a4d" providerId="LiveId" clId="{8BBE75F9-8D73-46A0-BE59-46BFFDDBBA9A}" dt="2021-12-10T10:41:43.134" v="2" actId="47"/>
        <pc:sldMkLst>
          <pc:docMk/>
          <pc:sldMk cId="0" sldId="297"/>
        </pc:sldMkLst>
      </pc:sldChg>
      <pc:sldChg chg="del">
        <pc:chgData name="Joe-Anthony Yaacoub" userId="07fe2293b2ec4a4d" providerId="LiveId" clId="{8BBE75F9-8D73-46A0-BE59-46BFFDDBBA9A}" dt="2021-12-10T10:41:42.756" v="1" actId="47"/>
        <pc:sldMkLst>
          <pc:docMk/>
          <pc:sldMk cId="0" sldId="299"/>
        </pc:sldMkLst>
      </pc:sldChg>
      <pc:sldChg chg="del">
        <pc:chgData name="Joe-Anthony Yaacoub" userId="07fe2293b2ec4a4d" providerId="LiveId" clId="{8BBE75F9-8D73-46A0-BE59-46BFFDDBBA9A}" dt="2021-12-10T10:41:43.499" v="3" actId="47"/>
        <pc:sldMkLst>
          <pc:docMk/>
          <pc:sldMk cId="0" sldId="300"/>
        </pc:sldMkLst>
      </pc:sldChg>
      <pc:sldChg chg="del">
        <pc:chgData name="Joe-Anthony Yaacoub" userId="07fe2293b2ec4a4d" providerId="LiveId" clId="{8BBE75F9-8D73-46A0-BE59-46BFFDDBBA9A}" dt="2021-12-10T10:41:43.936" v="4" actId="47"/>
        <pc:sldMkLst>
          <pc:docMk/>
          <pc:sldMk cId="0" sldId="302"/>
        </pc:sldMkLst>
      </pc:sldChg>
      <pc:sldChg chg="del">
        <pc:chgData name="Joe-Anthony Yaacoub" userId="07fe2293b2ec4a4d" providerId="LiveId" clId="{8BBE75F9-8D73-46A0-BE59-46BFFDDBBA9A}" dt="2021-12-10T10:41:44.411" v="5" actId="47"/>
        <pc:sldMkLst>
          <pc:docMk/>
          <pc:sldMk cId="0" sldId="303"/>
        </pc:sldMkLst>
      </pc:sldChg>
      <pc:sldChg chg="del">
        <pc:chgData name="Joe-Anthony Yaacoub" userId="07fe2293b2ec4a4d" providerId="LiveId" clId="{8BBE75F9-8D73-46A0-BE59-46BFFDDBBA9A}" dt="2021-12-10T10:41:44.811" v="6" actId="47"/>
        <pc:sldMkLst>
          <pc:docMk/>
          <pc:sldMk cId="0" sldId="304"/>
        </pc:sldMkLst>
      </pc:sldChg>
      <pc:sldChg chg="del">
        <pc:chgData name="Joe-Anthony Yaacoub" userId="07fe2293b2ec4a4d" providerId="LiveId" clId="{8BBE75F9-8D73-46A0-BE59-46BFFDDBBA9A}" dt="2021-12-10T10:49:57.165" v="21" actId="47"/>
        <pc:sldMkLst>
          <pc:docMk/>
          <pc:sldMk cId="0" sldId="305"/>
        </pc:sldMkLst>
      </pc:sldChg>
      <pc:sldChg chg="del">
        <pc:chgData name="Joe-Anthony Yaacoub" userId="07fe2293b2ec4a4d" providerId="LiveId" clId="{8BBE75F9-8D73-46A0-BE59-46BFFDDBBA9A}" dt="2021-12-10T10:41:48.715" v="11" actId="47"/>
        <pc:sldMkLst>
          <pc:docMk/>
          <pc:sldMk cId="0" sldId="306"/>
        </pc:sldMkLst>
      </pc:sldChg>
      <pc:sldChg chg="del">
        <pc:chgData name="Joe-Anthony Yaacoub" userId="07fe2293b2ec4a4d" providerId="LiveId" clId="{8BBE75F9-8D73-46A0-BE59-46BFFDDBBA9A}" dt="2021-12-10T10:41:50.021" v="14" actId="47"/>
        <pc:sldMkLst>
          <pc:docMk/>
          <pc:sldMk cId="0" sldId="307"/>
        </pc:sldMkLst>
      </pc:sldChg>
      <pc:sldChg chg="del">
        <pc:chgData name="Joe-Anthony Yaacoub" userId="07fe2293b2ec4a4d" providerId="LiveId" clId="{8BBE75F9-8D73-46A0-BE59-46BFFDDBBA9A}" dt="2021-12-10T10:41:50.676" v="16" actId="47"/>
        <pc:sldMkLst>
          <pc:docMk/>
          <pc:sldMk cId="0" sldId="308"/>
        </pc:sldMkLst>
      </pc:sldChg>
      <pc:sldChg chg="del">
        <pc:chgData name="Joe-Anthony Yaacoub" userId="07fe2293b2ec4a4d" providerId="LiveId" clId="{8BBE75F9-8D73-46A0-BE59-46BFFDDBBA9A}" dt="2021-12-10T10:49:57.556" v="22" actId="47"/>
        <pc:sldMkLst>
          <pc:docMk/>
          <pc:sldMk cId="0" sldId="309"/>
        </pc:sldMkLst>
      </pc:sldChg>
      <pc:sldChg chg="del">
        <pc:chgData name="Joe-Anthony Yaacoub" userId="07fe2293b2ec4a4d" providerId="LiveId" clId="{8BBE75F9-8D73-46A0-BE59-46BFFDDBBA9A}" dt="2021-12-10T10:49:57.910" v="23" actId="47"/>
        <pc:sldMkLst>
          <pc:docMk/>
          <pc:sldMk cId="0" sldId="310"/>
        </pc:sldMkLst>
      </pc:sldChg>
      <pc:sldChg chg="del">
        <pc:chgData name="Joe-Anthony Yaacoub" userId="07fe2293b2ec4a4d" providerId="LiveId" clId="{8BBE75F9-8D73-46A0-BE59-46BFFDDBBA9A}" dt="2021-12-10T10:49:58.268" v="24" actId="47"/>
        <pc:sldMkLst>
          <pc:docMk/>
          <pc:sldMk cId="0" sldId="311"/>
        </pc:sldMkLst>
      </pc:sldChg>
      <pc:sldChg chg="del">
        <pc:chgData name="Joe-Anthony Yaacoub" userId="07fe2293b2ec4a4d" providerId="LiveId" clId="{8BBE75F9-8D73-46A0-BE59-46BFFDDBBA9A}" dt="2021-12-10T10:49:58.653" v="25" actId="47"/>
        <pc:sldMkLst>
          <pc:docMk/>
          <pc:sldMk cId="0" sldId="312"/>
        </pc:sldMkLst>
      </pc:sldChg>
      <pc:sldChg chg="del">
        <pc:chgData name="Joe-Anthony Yaacoub" userId="07fe2293b2ec4a4d" providerId="LiveId" clId="{8BBE75F9-8D73-46A0-BE59-46BFFDDBBA9A}" dt="2021-12-10T10:49:59.028" v="26" actId="47"/>
        <pc:sldMkLst>
          <pc:docMk/>
          <pc:sldMk cId="0" sldId="313"/>
        </pc:sldMkLst>
      </pc:sldChg>
      <pc:sldChg chg="del">
        <pc:chgData name="Joe-Anthony Yaacoub" userId="07fe2293b2ec4a4d" providerId="LiveId" clId="{8BBE75F9-8D73-46A0-BE59-46BFFDDBBA9A}" dt="2021-12-10T10:49:59.413" v="27" actId="47"/>
        <pc:sldMkLst>
          <pc:docMk/>
          <pc:sldMk cId="0" sldId="314"/>
        </pc:sldMkLst>
      </pc:sldChg>
      <pc:sldChg chg="del">
        <pc:chgData name="Joe-Anthony Yaacoub" userId="07fe2293b2ec4a4d" providerId="LiveId" clId="{8BBE75F9-8D73-46A0-BE59-46BFFDDBBA9A}" dt="2021-12-10T10:49:59.767" v="28" actId="47"/>
        <pc:sldMkLst>
          <pc:docMk/>
          <pc:sldMk cId="0" sldId="315"/>
        </pc:sldMkLst>
      </pc:sldChg>
      <pc:sldChg chg="del">
        <pc:chgData name="Joe-Anthony Yaacoub" userId="07fe2293b2ec4a4d" providerId="LiveId" clId="{8BBE75F9-8D73-46A0-BE59-46BFFDDBBA9A}" dt="2021-12-10T10:50:00.270" v="29" actId="47"/>
        <pc:sldMkLst>
          <pc:docMk/>
          <pc:sldMk cId="0" sldId="316"/>
        </pc:sldMkLst>
      </pc:sldChg>
      <pc:sldChg chg="del">
        <pc:chgData name="Joe-Anthony Yaacoub" userId="07fe2293b2ec4a4d" providerId="LiveId" clId="{8BBE75F9-8D73-46A0-BE59-46BFFDDBBA9A}" dt="2021-12-10T10:50:00.747" v="30" actId="47"/>
        <pc:sldMkLst>
          <pc:docMk/>
          <pc:sldMk cId="0" sldId="317"/>
        </pc:sldMkLst>
      </pc:sldChg>
      <pc:sldChg chg="del">
        <pc:chgData name="Joe-Anthony Yaacoub" userId="07fe2293b2ec4a4d" providerId="LiveId" clId="{8BBE75F9-8D73-46A0-BE59-46BFFDDBBA9A}" dt="2021-12-10T10:50:01.522" v="31" actId="47"/>
        <pc:sldMkLst>
          <pc:docMk/>
          <pc:sldMk cId="0" sldId="318"/>
        </pc:sldMkLst>
      </pc:sldChg>
      <pc:sldChg chg="del">
        <pc:chgData name="Joe-Anthony Yaacoub" userId="07fe2293b2ec4a4d" providerId="LiveId" clId="{8BBE75F9-8D73-46A0-BE59-46BFFDDBBA9A}" dt="2021-12-10T10:49:52.627" v="20" actId="47"/>
        <pc:sldMkLst>
          <pc:docMk/>
          <pc:sldMk cId="0" sldId="319"/>
        </pc:sldMkLst>
      </pc:sldChg>
      <pc:sldChg chg="del">
        <pc:chgData name="Joe-Anthony Yaacoub" userId="07fe2293b2ec4a4d" providerId="LiveId" clId="{8BBE75F9-8D73-46A0-BE59-46BFFDDBBA9A}" dt="2021-12-10T10:41:46.301" v="9" actId="47"/>
        <pc:sldMkLst>
          <pc:docMk/>
          <pc:sldMk cId="2931403542" sldId="331"/>
        </pc:sldMkLst>
      </pc:sldChg>
      <pc:sldChg chg="del">
        <pc:chgData name="Joe-Anthony Yaacoub" userId="07fe2293b2ec4a4d" providerId="LiveId" clId="{8BBE75F9-8D73-46A0-BE59-46BFFDDBBA9A}" dt="2021-12-10T10:41:51.920" v="18" actId="47"/>
        <pc:sldMkLst>
          <pc:docMk/>
          <pc:sldMk cId="2771324016" sldId="332"/>
        </pc:sldMkLst>
      </pc:sldChg>
      <pc:sldChg chg="del">
        <pc:chgData name="Joe-Anthony Yaacoub" userId="07fe2293b2ec4a4d" providerId="LiveId" clId="{8BBE75F9-8D73-46A0-BE59-46BFFDDBBA9A}" dt="2021-12-10T10:41:45.358" v="7" actId="47"/>
        <pc:sldMkLst>
          <pc:docMk/>
          <pc:sldMk cId="4108052313" sldId="333"/>
        </pc:sldMkLst>
      </pc:sldChg>
      <pc:sldChg chg="del">
        <pc:chgData name="Joe-Anthony Yaacoub" userId="07fe2293b2ec4a4d" providerId="LiveId" clId="{8BBE75F9-8D73-46A0-BE59-46BFFDDBBA9A}" dt="2021-12-10T10:41:45.892" v="8" actId="47"/>
        <pc:sldMkLst>
          <pc:docMk/>
          <pc:sldMk cId="1755973024" sldId="334"/>
        </pc:sldMkLst>
      </pc:sldChg>
      <pc:sldChg chg="del">
        <pc:chgData name="Joe-Anthony Yaacoub" userId="07fe2293b2ec4a4d" providerId="LiveId" clId="{8BBE75F9-8D73-46A0-BE59-46BFFDDBBA9A}" dt="2021-12-10T10:41:46.953" v="10" actId="47"/>
        <pc:sldMkLst>
          <pc:docMk/>
          <pc:sldMk cId="2480862841" sldId="335"/>
        </pc:sldMkLst>
      </pc:sldChg>
      <pc:sldChg chg="del">
        <pc:chgData name="Joe-Anthony Yaacoub" userId="07fe2293b2ec4a4d" providerId="LiveId" clId="{8BBE75F9-8D73-46A0-BE59-46BFFDDBBA9A}" dt="2021-12-10T10:41:42.086" v="0" actId="47"/>
        <pc:sldMkLst>
          <pc:docMk/>
          <pc:sldMk cId="775864527" sldId="336"/>
        </pc:sldMkLst>
      </pc:sldChg>
      <pc:sldChg chg="del">
        <pc:chgData name="Joe-Anthony Yaacoub" userId="07fe2293b2ec4a4d" providerId="LiveId" clId="{8BBE75F9-8D73-46A0-BE59-46BFFDDBBA9A}" dt="2021-12-10T10:41:49.604" v="13" actId="47"/>
        <pc:sldMkLst>
          <pc:docMk/>
          <pc:sldMk cId="1247137098" sldId="337"/>
        </pc:sldMkLst>
      </pc:sldChg>
      <pc:sldChg chg="del">
        <pc:chgData name="Joe-Anthony Yaacoub" userId="07fe2293b2ec4a4d" providerId="LiveId" clId="{8BBE75F9-8D73-46A0-BE59-46BFFDDBBA9A}" dt="2021-12-10T10:41:49.144" v="12" actId="47"/>
        <pc:sldMkLst>
          <pc:docMk/>
          <pc:sldMk cId="1651674050" sldId="338"/>
        </pc:sldMkLst>
      </pc:sldChg>
      <pc:sldChg chg="del">
        <pc:chgData name="Joe-Anthony Yaacoub" userId="07fe2293b2ec4a4d" providerId="LiveId" clId="{8BBE75F9-8D73-46A0-BE59-46BFFDDBBA9A}" dt="2021-12-10T10:41:50.392" v="15" actId="47"/>
        <pc:sldMkLst>
          <pc:docMk/>
          <pc:sldMk cId="550614464" sldId="339"/>
        </pc:sldMkLst>
      </pc:sldChg>
      <pc:sldChg chg="del">
        <pc:chgData name="Joe-Anthony Yaacoub" userId="07fe2293b2ec4a4d" providerId="LiveId" clId="{8BBE75F9-8D73-46A0-BE59-46BFFDDBBA9A}" dt="2021-12-10T10:41:51.190" v="17" actId="47"/>
        <pc:sldMkLst>
          <pc:docMk/>
          <pc:sldMk cId="843275078" sldId="340"/>
        </pc:sldMkLst>
      </pc:sldChg>
      <pc:sldChg chg="del">
        <pc:chgData name="Joe-Anthony Yaacoub" userId="07fe2293b2ec4a4d" providerId="LiveId" clId="{8BBE75F9-8D73-46A0-BE59-46BFFDDBBA9A}" dt="2021-12-10T10:41:52.406" v="19" actId="47"/>
        <pc:sldMkLst>
          <pc:docMk/>
          <pc:sldMk cId="3871945923" sldId="341"/>
        </pc:sldMkLst>
      </pc:sldChg>
      <pc:sldChg chg="del">
        <pc:chgData name="Joe-Anthony Yaacoub" userId="07fe2293b2ec4a4d" providerId="LiveId" clId="{8BBE75F9-8D73-46A0-BE59-46BFFDDBBA9A}" dt="2021-12-10T10:50:05.713" v="36" actId="47"/>
        <pc:sldMkLst>
          <pc:docMk/>
          <pc:sldMk cId="3833943620" sldId="344"/>
        </pc:sldMkLst>
      </pc:sldChg>
      <pc:sldMasterChg chg="delSldLayout">
        <pc:chgData name="Joe-Anthony Yaacoub" userId="07fe2293b2ec4a4d" providerId="LiveId" clId="{8BBE75F9-8D73-46A0-BE59-46BFFDDBBA9A}" dt="2021-12-10T10:49:57.556" v="22" actId="47"/>
        <pc:sldMasterMkLst>
          <pc:docMk/>
          <pc:sldMasterMk cId="0" sldId="2147483701"/>
        </pc:sldMasterMkLst>
        <pc:sldLayoutChg chg="del">
          <pc:chgData name="Joe-Anthony Yaacoub" userId="07fe2293b2ec4a4d" providerId="LiveId" clId="{8BBE75F9-8D73-46A0-BE59-46BFFDDBBA9A}" dt="2021-12-10T10:49:57.556" v="22" actId="47"/>
          <pc:sldLayoutMkLst>
            <pc:docMk/>
            <pc:sldMasterMk cId="0" sldId="2147483701"/>
            <pc:sldLayoutMk cId="0" sldId="214748372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6C5551-E30C-450F-9A24-02025A527B4B}" type="datetimeFigureOut">
              <a:rPr lang="en-US"/>
              <a:pPr>
                <a:defRPr/>
              </a:pPr>
              <a:t>12/10/2021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971931-4AD1-4660-AA9B-C14138326C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7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nstant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1-</a:t>
            </a:r>
            <a:fld id="{B92D47F3-4C36-41F7-A3A4-D193C86CF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1-</a:t>
            </a:r>
            <a:fld id="{B92D47F3-4C36-41F7-A3A4-D193C86CF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2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1-</a:t>
            </a:r>
            <a:fld id="{B92D47F3-4C36-41F7-A3A4-D193C86CF0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4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Michael Porter: </a:t>
            </a:r>
            <a:br>
              <a:rPr lang="en-US" b="1" dirty="0">
                <a:latin typeface="Arial" charset="0"/>
                <a:cs typeface="Arial" charset="0"/>
              </a:rPr>
            </a:br>
            <a:r>
              <a:rPr lang="en-US" b="1" dirty="0">
                <a:latin typeface="Arial" charset="0"/>
                <a:cs typeface="Arial" charset="0"/>
              </a:rPr>
              <a:t>Two Competitive Strategies</a:t>
            </a:r>
          </a:p>
        </p:txBody>
      </p:sp>
      <p:sp>
        <p:nvSpPr>
          <p:cNvPr id="44035" name="Slide Number Placeholder 5"/>
          <p:cNvSpPr>
            <a:spLocks/>
          </p:cNvSpPr>
          <p:nvPr/>
        </p:nvSpPr>
        <p:spPr bwMode="auto">
          <a:xfrm>
            <a:off x="8639175" y="6515100"/>
            <a:ext cx="46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1000" dirty="0">
                <a:latin typeface="Times New Roman" pitchFamily="18" charset="0"/>
              </a:rPr>
              <a:t>1-</a:t>
            </a:r>
            <a:fld id="{F680055F-C46A-4F4D-9B0B-C98552196191}" type="slidenum">
              <a:rPr lang="en-US" sz="1000">
                <a:latin typeface="Times New Roman" pitchFamily="18" charset="0"/>
              </a:rPr>
              <a:pPr algn="r"/>
              <a:t>1</a:t>
            </a:fld>
            <a:endParaRPr lang="en-US" sz="1000" dirty="0"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800"/>
            <a:ext cx="8740053" cy="49461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Michael Porter: </a:t>
            </a:r>
            <a:br>
              <a:rPr lang="en-US" b="1" dirty="0">
                <a:latin typeface="Arial" charset="0"/>
                <a:cs typeface="Arial" charset="0"/>
              </a:rPr>
            </a:br>
            <a:r>
              <a:rPr lang="en-US" b="1" dirty="0">
                <a:latin typeface="Arial" charset="0"/>
                <a:cs typeface="Arial" charset="0"/>
              </a:rPr>
              <a:t>Two Competitive Strategies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4800" y="1066800"/>
            <a:ext cx="8305800" cy="55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b="1" dirty="0">
                <a:latin typeface="Constantia" pitchFamily="18" charset="0"/>
              </a:rPr>
              <a:t>Cost</a:t>
            </a:r>
            <a:r>
              <a:rPr lang="en-US" sz="2300" dirty="0">
                <a:latin typeface="Constantia" pitchFamily="18" charset="0"/>
              </a:rPr>
              <a:t> </a:t>
            </a:r>
            <a:r>
              <a:rPr lang="en-US" sz="2300" b="1" dirty="0">
                <a:latin typeface="Constantia" pitchFamily="18" charset="0"/>
              </a:rPr>
              <a:t>Leadership:</a:t>
            </a:r>
            <a:endParaRPr lang="en-US" sz="2300" dirty="0">
              <a:latin typeface="Constantia" pitchFamily="18" charset="0"/>
            </a:endParaRP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dirty="0">
                <a:latin typeface="Constantia" pitchFamily="18" charset="0"/>
              </a:rPr>
              <a:t>outperform competitors by producing at the lowest cost, consistent with quality demanded by the consumer. </a:t>
            </a: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dirty="0">
                <a:latin typeface="Constantia" pitchFamily="18" charset="0"/>
              </a:rPr>
              <a:t>Does not mean low quality.  </a:t>
            </a: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dirty="0">
                <a:latin typeface="Constantia" pitchFamily="18" charset="0"/>
              </a:rPr>
              <a:t>Save every penny.  Amazon.  Security Checks!</a:t>
            </a: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dirty="0">
                <a:latin typeface="Constantia" pitchFamily="18" charset="0"/>
              </a:rPr>
              <a:t>South West Airlines (hedge fuel)  Happy employees, 737 (standardization, low maintenance cost)</a:t>
            </a: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b="1" dirty="0">
                <a:latin typeface="Constantia" pitchFamily="18" charset="0"/>
              </a:rPr>
              <a:t>Differentiation</a:t>
            </a:r>
            <a:r>
              <a:rPr lang="en-US" sz="2300" dirty="0">
                <a:latin typeface="Constantia" pitchFamily="18" charset="0"/>
              </a:rPr>
              <a:t>:</a:t>
            </a: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dirty="0">
                <a:latin typeface="Constantia" pitchFamily="18" charset="0"/>
              </a:rPr>
              <a:t>creating value for the customer through product innovation, product features, customer service, etc. Perception! </a:t>
            </a:r>
          </a:p>
          <a:p>
            <a:pPr marL="457200" indent="-457200" eaLnBrk="0" hangingPunct="0">
              <a:spcBef>
                <a:spcPct val="50000"/>
              </a:spcBef>
              <a:buFont typeface="Arial" charset="0"/>
              <a:buChar char="•"/>
            </a:pPr>
            <a:r>
              <a:rPr lang="en-US" sz="2300" dirty="0">
                <a:latin typeface="Constantia" pitchFamily="18" charset="0"/>
              </a:rPr>
              <a:t>The customer is willing to pay more for these added values. </a:t>
            </a:r>
            <a:r>
              <a:rPr lang="en-US" sz="2300" dirty="0" err="1">
                <a:latin typeface="Constantia" pitchFamily="18" charset="0"/>
              </a:rPr>
              <a:t>Iphone</a:t>
            </a:r>
            <a:r>
              <a:rPr lang="en-US" sz="2300" dirty="0">
                <a:latin typeface="Constantia" pitchFamily="18" charset="0"/>
              </a:rPr>
              <a:t> Vs Flip Phone </a:t>
            </a:r>
          </a:p>
        </p:txBody>
      </p:sp>
      <p:sp>
        <p:nvSpPr>
          <p:cNvPr id="44035" name="Slide Number Placeholder 5"/>
          <p:cNvSpPr>
            <a:spLocks/>
          </p:cNvSpPr>
          <p:nvPr/>
        </p:nvSpPr>
        <p:spPr bwMode="auto">
          <a:xfrm>
            <a:off x="8639175" y="6515100"/>
            <a:ext cx="4635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n-US" sz="1000" dirty="0">
                <a:latin typeface="Times New Roman" pitchFamily="18" charset="0"/>
              </a:rPr>
              <a:t>1-</a:t>
            </a:r>
            <a:fld id="{F680055F-C46A-4F4D-9B0B-C98552196191}" type="slidenum">
              <a:rPr lang="en-US" sz="1000">
                <a:latin typeface="Times New Roman" pitchFamily="18" charset="0"/>
              </a:rPr>
              <a:pPr algn="r"/>
              <a:t>2</a:t>
            </a:fld>
            <a:endParaRPr lang="en-US" sz="1000" dirty="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6213815"/>
            <a:ext cx="2634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more lectures Visit:</a:t>
            </a:r>
          </a:p>
          <a:p>
            <a:r>
              <a:rPr lang="en-US" dirty="0"/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191672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Text_6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7120</TotalTime>
  <Words>116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Constantia</vt:lpstr>
      <vt:lpstr>Times New Roman</vt:lpstr>
      <vt:lpstr>Text_6e</vt:lpstr>
      <vt:lpstr>Michael Porter:  Two Competitive Strategies</vt:lpstr>
      <vt:lpstr>Michael Porter:  Two Competitive Strategies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Blocher</dc:creator>
  <cp:lastModifiedBy>Joe-Anthony Yaacoub</cp:lastModifiedBy>
  <cp:revision>78</cp:revision>
  <cp:lastPrinted>2015-02-20T03:06:47Z</cp:lastPrinted>
  <dcterms:created xsi:type="dcterms:W3CDTF">2012-06-18T12:43:07Z</dcterms:created>
  <dcterms:modified xsi:type="dcterms:W3CDTF">2021-12-10T10:50:20Z</dcterms:modified>
</cp:coreProperties>
</file>