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EDDDEB-6F6C-4C56-8982-13C252A38451}" v="244" dt="2021-06-11T11:15:44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1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3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E4EDDDEB-6F6C-4C56-8982-13C252A38451}"/>
    <pc:docChg chg="undo custSel addSld delSld modSld sldOrd">
      <pc:chgData name="mansour farhat" userId="bed7c5799dc45719" providerId="LiveId" clId="{E4EDDDEB-6F6C-4C56-8982-13C252A38451}" dt="2021-06-11T11:15:44.048" v="3173"/>
      <pc:docMkLst>
        <pc:docMk/>
      </pc:docMkLst>
      <pc:sldChg chg="del">
        <pc:chgData name="mansour farhat" userId="bed7c5799dc45719" providerId="LiveId" clId="{E4EDDDEB-6F6C-4C56-8982-13C252A38451}" dt="2021-06-10T17:07:42.771" v="1393" actId="47"/>
        <pc:sldMkLst>
          <pc:docMk/>
          <pc:sldMk cId="2449361155" sldId="767"/>
        </pc:sldMkLst>
      </pc:sldChg>
      <pc:sldChg chg="addSp modSp new mod modAnim">
        <pc:chgData name="mansour farhat" userId="bed7c5799dc45719" providerId="LiveId" clId="{E4EDDDEB-6F6C-4C56-8982-13C252A38451}" dt="2021-06-10T17:44:45.445" v="1566" actId="20577"/>
        <pc:sldMkLst>
          <pc:docMk/>
          <pc:sldMk cId="184560017" sldId="768"/>
        </pc:sldMkLst>
        <pc:spChg chg="mod">
          <ac:chgData name="mansour farhat" userId="bed7c5799dc45719" providerId="LiveId" clId="{E4EDDDEB-6F6C-4C56-8982-13C252A38451}" dt="2021-06-10T17:07:50.665" v="1407" actId="122"/>
          <ac:spMkLst>
            <pc:docMk/>
            <pc:sldMk cId="184560017" sldId="768"/>
            <ac:spMk id="2" creationId="{A53CC435-D3B2-45BE-AE9F-9FE30E4DB25B}"/>
          </ac:spMkLst>
        </pc:spChg>
        <pc:spChg chg="mod">
          <ac:chgData name="mansour farhat" userId="bed7c5799dc45719" providerId="LiveId" clId="{E4EDDDEB-6F6C-4C56-8982-13C252A38451}" dt="2021-06-10T17:44:45.445" v="1566" actId="20577"/>
          <ac:spMkLst>
            <pc:docMk/>
            <pc:sldMk cId="184560017" sldId="768"/>
            <ac:spMk id="3" creationId="{2DB47635-32C0-44D1-B65D-23E0F011083E}"/>
          </ac:spMkLst>
        </pc:spChg>
        <pc:spChg chg="add mod">
          <ac:chgData name="mansour farhat" userId="bed7c5799dc45719" providerId="LiveId" clId="{E4EDDDEB-6F6C-4C56-8982-13C252A38451}" dt="2021-06-10T17:08:41.208" v="1423"/>
          <ac:spMkLst>
            <pc:docMk/>
            <pc:sldMk cId="184560017" sldId="768"/>
            <ac:spMk id="4" creationId="{D06268D1-A16C-40D7-B68B-A54F54BF025F}"/>
          </ac:spMkLst>
        </pc:spChg>
      </pc:sldChg>
      <pc:sldChg chg="addSp modSp new mod ord modAnim">
        <pc:chgData name="mansour farhat" userId="bed7c5799dc45719" providerId="LiveId" clId="{E4EDDDEB-6F6C-4C56-8982-13C252A38451}" dt="2021-06-11T11:00:17.270" v="3155"/>
        <pc:sldMkLst>
          <pc:docMk/>
          <pc:sldMk cId="3515879323" sldId="769"/>
        </pc:sldMkLst>
        <pc:spChg chg="mod">
          <ac:chgData name="mansour farhat" userId="bed7c5799dc45719" providerId="LiveId" clId="{E4EDDDEB-6F6C-4C56-8982-13C252A38451}" dt="2021-06-10T17:11:21.297" v="1459" actId="20577"/>
          <ac:spMkLst>
            <pc:docMk/>
            <pc:sldMk cId="3515879323" sldId="769"/>
            <ac:spMk id="2" creationId="{0A5FEB3F-4609-4D92-91D0-9506181AA5AA}"/>
          </ac:spMkLst>
        </pc:spChg>
        <pc:spChg chg="mod">
          <ac:chgData name="mansour farhat" userId="bed7c5799dc45719" providerId="LiveId" clId="{E4EDDDEB-6F6C-4C56-8982-13C252A38451}" dt="2021-06-10T17:12:18.874" v="1460" actId="13926"/>
          <ac:spMkLst>
            <pc:docMk/>
            <pc:sldMk cId="3515879323" sldId="769"/>
            <ac:spMk id="3" creationId="{C827CE09-5A4E-45F8-AF11-99179D68C753}"/>
          </ac:spMkLst>
        </pc:spChg>
        <pc:spChg chg="add mod">
          <ac:chgData name="mansour farhat" userId="bed7c5799dc45719" providerId="LiveId" clId="{E4EDDDEB-6F6C-4C56-8982-13C252A38451}" dt="2021-06-10T17:08:43.197" v="1424"/>
          <ac:spMkLst>
            <pc:docMk/>
            <pc:sldMk cId="3515879323" sldId="769"/>
            <ac:spMk id="4" creationId="{ECF3BEBD-543C-4E3F-B04E-EFC6CC8A3B35}"/>
          </ac:spMkLst>
        </pc:spChg>
      </pc:sldChg>
      <pc:sldChg chg="addSp delSp modSp new mod modAnim">
        <pc:chgData name="mansour farhat" userId="bed7c5799dc45719" providerId="LiveId" clId="{E4EDDDEB-6F6C-4C56-8982-13C252A38451}" dt="2021-06-10T17:31:04.978" v="1489" actId="14100"/>
        <pc:sldMkLst>
          <pc:docMk/>
          <pc:sldMk cId="3858408019" sldId="770"/>
        </pc:sldMkLst>
        <pc:spChg chg="add mod">
          <ac:chgData name="mansour farhat" userId="bed7c5799dc45719" providerId="LiveId" clId="{E4EDDDEB-6F6C-4C56-8982-13C252A38451}" dt="2021-06-10T17:30:23.377" v="1481" actId="207"/>
          <ac:spMkLst>
            <pc:docMk/>
            <pc:sldMk cId="3858408019" sldId="770"/>
            <ac:spMk id="2" creationId="{54785C13-EC31-4EFC-BBD9-E9161B9D77DC}"/>
          </ac:spMkLst>
        </pc:spChg>
        <pc:spChg chg="del">
          <ac:chgData name="mansour farhat" userId="bed7c5799dc45719" providerId="LiveId" clId="{E4EDDDEB-6F6C-4C56-8982-13C252A38451}" dt="2021-06-09T17:34:50.382" v="576" actId="478"/>
          <ac:spMkLst>
            <pc:docMk/>
            <pc:sldMk cId="3858408019" sldId="770"/>
            <ac:spMk id="2" creationId="{BACDB2BD-688E-428B-B858-E98C161571CC}"/>
          </ac:spMkLst>
        </pc:spChg>
        <pc:spChg chg="mod">
          <ac:chgData name="mansour farhat" userId="bed7c5799dc45719" providerId="LiveId" clId="{E4EDDDEB-6F6C-4C56-8982-13C252A38451}" dt="2021-06-10T15:57:18.616" v="1176" actId="20577"/>
          <ac:spMkLst>
            <pc:docMk/>
            <pc:sldMk cId="3858408019" sldId="770"/>
            <ac:spMk id="3" creationId="{7D345739-9553-4855-8C85-370A9721BDF7}"/>
          </ac:spMkLst>
        </pc:spChg>
        <pc:spChg chg="add mod">
          <ac:chgData name="mansour farhat" userId="bed7c5799dc45719" providerId="LiveId" clId="{E4EDDDEB-6F6C-4C56-8982-13C252A38451}" dt="2021-06-10T17:08:45.289" v="1425"/>
          <ac:spMkLst>
            <pc:docMk/>
            <pc:sldMk cId="3858408019" sldId="770"/>
            <ac:spMk id="4" creationId="{D8E24C3C-3D9E-4A60-9EB1-00E21AC7E7F5}"/>
          </ac:spMkLst>
        </pc:spChg>
        <pc:spChg chg="add mod">
          <ac:chgData name="mansour farhat" userId="bed7c5799dc45719" providerId="LiveId" clId="{E4EDDDEB-6F6C-4C56-8982-13C252A38451}" dt="2021-06-10T17:31:04.978" v="1489" actId="14100"/>
          <ac:spMkLst>
            <pc:docMk/>
            <pc:sldMk cId="3858408019" sldId="770"/>
            <ac:spMk id="6" creationId="{364423A3-F2CB-4E73-B61A-C57CABEF3688}"/>
          </ac:spMkLst>
        </pc:spChg>
        <pc:picChg chg="add mod">
          <ac:chgData name="mansour farhat" userId="bed7c5799dc45719" providerId="LiveId" clId="{E4EDDDEB-6F6C-4C56-8982-13C252A38451}" dt="2021-06-10T15:57:34.908" v="1181" actId="1076"/>
          <ac:picMkLst>
            <pc:docMk/>
            <pc:sldMk cId="3858408019" sldId="770"/>
            <ac:picMk id="5" creationId="{493C163A-4819-4001-B0E2-2B9C5E909861}"/>
          </ac:picMkLst>
        </pc:picChg>
      </pc:sldChg>
      <pc:sldChg chg="addSp delSp modSp new mod modAnim">
        <pc:chgData name="mansour farhat" userId="bed7c5799dc45719" providerId="LiveId" clId="{E4EDDDEB-6F6C-4C56-8982-13C252A38451}" dt="2021-06-10T17:31:40.338" v="1498" actId="14100"/>
        <pc:sldMkLst>
          <pc:docMk/>
          <pc:sldMk cId="227987932" sldId="771"/>
        </pc:sldMkLst>
        <pc:spChg chg="add del mod">
          <ac:chgData name="mansour farhat" userId="bed7c5799dc45719" providerId="LiveId" clId="{E4EDDDEB-6F6C-4C56-8982-13C252A38451}" dt="2021-06-10T17:08:49.216" v="1427"/>
          <ac:spMkLst>
            <pc:docMk/>
            <pc:sldMk cId="227987932" sldId="771"/>
            <ac:spMk id="6" creationId="{D0039BC5-A6AB-409A-861A-EA49E5E09C9A}"/>
          </ac:spMkLst>
        </pc:spChg>
        <pc:spChg chg="add mod">
          <ac:chgData name="mansour farhat" userId="bed7c5799dc45719" providerId="LiveId" clId="{E4EDDDEB-6F6C-4C56-8982-13C252A38451}" dt="2021-06-10T17:31:31.266" v="1493" actId="14100"/>
          <ac:spMkLst>
            <pc:docMk/>
            <pc:sldMk cId="227987932" sldId="771"/>
            <ac:spMk id="7" creationId="{E31725DB-39C8-4562-A34C-7CFEBFD4D16C}"/>
          </ac:spMkLst>
        </pc:spChg>
        <pc:spChg chg="add mod">
          <ac:chgData name="mansour farhat" userId="bed7c5799dc45719" providerId="LiveId" clId="{E4EDDDEB-6F6C-4C56-8982-13C252A38451}" dt="2021-06-10T17:31:36.114" v="1495" actId="1076"/>
          <ac:spMkLst>
            <pc:docMk/>
            <pc:sldMk cId="227987932" sldId="771"/>
            <ac:spMk id="8" creationId="{C185F895-DAF5-45E5-BB5F-447B130360BB}"/>
          </ac:spMkLst>
        </pc:spChg>
        <pc:spChg chg="add mod">
          <ac:chgData name="mansour farhat" userId="bed7c5799dc45719" providerId="LiveId" clId="{E4EDDDEB-6F6C-4C56-8982-13C252A38451}" dt="2021-06-10T17:31:40.338" v="1498" actId="14100"/>
          <ac:spMkLst>
            <pc:docMk/>
            <pc:sldMk cId="227987932" sldId="771"/>
            <ac:spMk id="9" creationId="{89413CD9-A311-4A59-83B5-65725956C9C3}"/>
          </ac:spMkLst>
        </pc:spChg>
        <pc:graphicFrameChg chg="add mod">
          <ac:chgData name="mansour farhat" userId="bed7c5799dc45719" providerId="LiveId" clId="{E4EDDDEB-6F6C-4C56-8982-13C252A38451}" dt="2021-06-10T15:58:09.669" v="1182" actId="1076"/>
          <ac:graphicFrameMkLst>
            <pc:docMk/>
            <pc:sldMk cId="227987932" sldId="771"/>
            <ac:graphicFrameMk id="4" creationId="{3E8861AB-CAD7-460D-AC27-3871E8114F80}"/>
          </ac:graphicFrameMkLst>
        </pc:graphicFrameChg>
        <pc:picChg chg="add mod">
          <ac:chgData name="mansour farhat" userId="bed7c5799dc45719" providerId="LiveId" clId="{E4EDDDEB-6F6C-4C56-8982-13C252A38451}" dt="2021-06-09T17:39:34.768" v="608" actId="1076"/>
          <ac:picMkLst>
            <pc:docMk/>
            <pc:sldMk cId="227987932" sldId="771"/>
            <ac:picMk id="5" creationId="{2849077D-95A1-402A-814A-C75A6FC71111}"/>
          </ac:picMkLst>
        </pc:picChg>
      </pc:sldChg>
      <pc:sldChg chg="addSp modSp new mod modAnim">
        <pc:chgData name="mansour farhat" userId="bed7c5799dc45719" providerId="LiveId" clId="{E4EDDDEB-6F6C-4C56-8982-13C252A38451}" dt="2021-06-10T17:31:50.176" v="1500" actId="207"/>
        <pc:sldMkLst>
          <pc:docMk/>
          <pc:sldMk cId="1701489537" sldId="772"/>
        </pc:sldMkLst>
        <pc:spChg chg="mod">
          <ac:chgData name="mansour farhat" userId="bed7c5799dc45719" providerId="LiveId" clId="{E4EDDDEB-6F6C-4C56-8982-13C252A38451}" dt="2021-06-10T17:08:56.038" v="1429" actId="1076"/>
          <ac:spMkLst>
            <pc:docMk/>
            <pc:sldMk cId="1701489537" sldId="772"/>
            <ac:spMk id="2" creationId="{61786F87-D9FB-4ACD-8982-548C392DBA28}"/>
          </ac:spMkLst>
        </pc:spChg>
        <pc:spChg chg="mod">
          <ac:chgData name="mansour farhat" userId="bed7c5799dc45719" providerId="LiveId" clId="{E4EDDDEB-6F6C-4C56-8982-13C252A38451}" dt="2021-06-10T17:31:50.176" v="1500" actId="207"/>
          <ac:spMkLst>
            <pc:docMk/>
            <pc:sldMk cId="1701489537" sldId="772"/>
            <ac:spMk id="3" creationId="{FCC05884-F22F-48BD-A375-C9B56DB49668}"/>
          </ac:spMkLst>
        </pc:spChg>
        <pc:spChg chg="add mod">
          <ac:chgData name="mansour farhat" userId="bed7c5799dc45719" providerId="LiveId" clId="{E4EDDDEB-6F6C-4C56-8982-13C252A38451}" dt="2021-06-10T17:08:52.011" v="1428"/>
          <ac:spMkLst>
            <pc:docMk/>
            <pc:sldMk cId="1701489537" sldId="772"/>
            <ac:spMk id="4" creationId="{FB916E68-C5A6-4988-80FD-A5228C28C469}"/>
          </ac:spMkLst>
        </pc:spChg>
      </pc:sldChg>
      <pc:sldChg chg="addSp delSp modSp new mod modAnim">
        <pc:chgData name="mansour farhat" userId="bed7c5799dc45719" providerId="LiveId" clId="{E4EDDDEB-6F6C-4C56-8982-13C252A38451}" dt="2021-06-10T17:10:18.478" v="1439"/>
        <pc:sldMkLst>
          <pc:docMk/>
          <pc:sldMk cId="3681925923" sldId="773"/>
        </pc:sldMkLst>
        <pc:spChg chg="del">
          <ac:chgData name="mansour farhat" userId="bed7c5799dc45719" providerId="LiveId" clId="{E4EDDDEB-6F6C-4C56-8982-13C252A38451}" dt="2021-06-10T16:57:25.209" v="1252" actId="478"/>
          <ac:spMkLst>
            <pc:docMk/>
            <pc:sldMk cId="3681925923" sldId="773"/>
            <ac:spMk id="2" creationId="{FC9DFF67-E0AF-43FA-BD5A-0EC90CDD1373}"/>
          </ac:spMkLst>
        </pc:spChg>
        <pc:spChg chg="mod">
          <ac:chgData name="mansour farhat" userId="bed7c5799dc45719" providerId="LiveId" clId="{E4EDDDEB-6F6C-4C56-8982-13C252A38451}" dt="2021-06-10T17:09:44.616" v="1434" actId="20577"/>
          <ac:spMkLst>
            <pc:docMk/>
            <pc:sldMk cId="3681925923" sldId="773"/>
            <ac:spMk id="3" creationId="{814EB368-266D-4A28-867B-A67C091F159E}"/>
          </ac:spMkLst>
        </pc:spChg>
        <pc:picChg chg="add mod">
          <ac:chgData name="mansour farhat" userId="bed7c5799dc45719" providerId="LiveId" clId="{E4EDDDEB-6F6C-4C56-8982-13C252A38451}" dt="2021-06-10T17:03:24.953" v="1344" actId="1076"/>
          <ac:picMkLst>
            <pc:docMk/>
            <pc:sldMk cId="3681925923" sldId="773"/>
            <ac:picMk id="5" creationId="{019863E9-BD30-42C6-BAD8-196B27734A22}"/>
          </ac:picMkLst>
        </pc:picChg>
        <pc:picChg chg="add mod">
          <ac:chgData name="mansour farhat" userId="bed7c5799dc45719" providerId="LiveId" clId="{E4EDDDEB-6F6C-4C56-8982-13C252A38451}" dt="2021-06-10T17:03:23.872" v="1343" actId="1076"/>
          <ac:picMkLst>
            <pc:docMk/>
            <pc:sldMk cId="3681925923" sldId="773"/>
            <ac:picMk id="7" creationId="{F3EDA1CE-3FCA-4F03-B5AB-8BF939E8FC53}"/>
          </ac:picMkLst>
        </pc:picChg>
        <pc:picChg chg="add mod">
          <ac:chgData name="mansour farhat" userId="bed7c5799dc45719" providerId="LiveId" clId="{E4EDDDEB-6F6C-4C56-8982-13C252A38451}" dt="2021-06-10T17:03:22.626" v="1342" actId="1076"/>
          <ac:picMkLst>
            <pc:docMk/>
            <pc:sldMk cId="3681925923" sldId="773"/>
            <ac:picMk id="9" creationId="{2BDC47D1-5CED-4345-9050-8407AE2E7770}"/>
          </ac:picMkLst>
        </pc:picChg>
        <pc:picChg chg="add mod">
          <ac:chgData name="mansour farhat" userId="bed7c5799dc45719" providerId="LiveId" clId="{E4EDDDEB-6F6C-4C56-8982-13C252A38451}" dt="2021-06-10T17:04:04.522" v="1357" actId="1076"/>
          <ac:picMkLst>
            <pc:docMk/>
            <pc:sldMk cId="3681925923" sldId="773"/>
            <ac:picMk id="11" creationId="{12181BD9-77EB-4888-8967-9863DE1A6301}"/>
          </ac:picMkLst>
        </pc:picChg>
      </pc:sldChg>
      <pc:sldChg chg="addSp modSp new mod modAnim">
        <pc:chgData name="mansour farhat" userId="bed7c5799dc45719" providerId="LiveId" clId="{E4EDDDEB-6F6C-4C56-8982-13C252A38451}" dt="2021-06-10T17:10:54.444" v="1444"/>
        <pc:sldMkLst>
          <pc:docMk/>
          <pc:sldMk cId="134472813" sldId="774"/>
        </pc:sldMkLst>
        <pc:spChg chg="mod">
          <ac:chgData name="mansour farhat" userId="bed7c5799dc45719" providerId="LiveId" clId="{E4EDDDEB-6F6C-4C56-8982-13C252A38451}" dt="2021-06-10T17:05:17.177" v="1377" actId="1076"/>
          <ac:spMkLst>
            <pc:docMk/>
            <pc:sldMk cId="134472813" sldId="774"/>
            <ac:spMk id="2" creationId="{974DEDAC-7114-4B32-AC03-9E6B962EAFFA}"/>
          </ac:spMkLst>
        </pc:spChg>
        <pc:spChg chg="add mod">
          <ac:chgData name="mansour farhat" userId="bed7c5799dc45719" providerId="LiveId" clId="{E4EDDDEB-6F6C-4C56-8982-13C252A38451}" dt="2021-06-10T17:10:54.444" v="1444"/>
          <ac:spMkLst>
            <pc:docMk/>
            <pc:sldMk cId="134472813" sldId="774"/>
            <ac:spMk id="9" creationId="{106EE30A-3D2D-4A7B-9581-D3DF6C902021}"/>
          </ac:spMkLst>
        </pc:spChg>
        <pc:picChg chg="add mod">
          <ac:chgData name="mansour farhat" userId="bed7c5799dc45719" providerId="LiveId" clId="{E4EDDDEB-6F6C-4C56-8982-13C252A38451}" dt="2021-06-10T17:05:21.057" v="1378" actId="1076"/>
          <ac:picMkLst>
            <pc:docMk/>
            <pc:sldMk cId="134472813" sldId="774"/>
            <ac:picMk id="4" creationId="{F18D640E-08ED-4FBE-AD39-D79AE3FDC793}"/>
          </ac:picMkLst>
        </pc:picChg>
        <pc:picChg chg="add mod">
          <ac:chgData name="mansour farhat" userId="bed7c5799dc45719" providerId="LiveId" clId="{E4EDDDEB-6F6C-4C56-8982-13C252A38451}" dt="2021-06-10T17:05:21.945" v="1379" actId="1076"/>
          <ac:picMkLst>
            <pc:docMk/>
            <pc:sldMk cId="134472813" sldId="774"/>
            <ac:picMk id="6" creationId="{BB5B6329-E997-477F-A8A7-1D6E2483AEC7}"/>
          </ac:picMkLst>
        </pc:picChg>
        <pc:picChg chg="add mod">
          <ac:chgData name="mansour farhat" userId="bed7c5799dc45719" providerId="LiveId" clId="{E4EDDDEB-6F6C-4C56-8982-13C252A38451}" dt="2021-06-10T17:05:22.937" v="1380" actId="1076"/>
          <ac:picMkLst>
            <pc:docMk/>
            <pc:sldMk cId="134472813" sldId="774"/>
            <ac:picMk id="8" creationId="{2EF4F976-33D4-45ED-A309-C2DFA680CCA3}"/>
          </ac:picMkLst>
        </pc:picChg>
      </pc:sldChg>
      <pc:sldChg chg="addSp modSp new mod">
        <pc:chgData name="mansour farhat" userId="bed7c5799dc45719" providerId="LiveId" clId="{E4EDDDEB-6F6C-4C56-8982-13C252A38451}" dt="2021-06-11T11:00:26.597" v="3157" actId="6549"/>
        <pc:sldMkLst>
          <pc:docMk/>
          <pc:sldMk cId="3777722855" sldId="775"/>
        </pc:sldMkLst>
        <pc:spChg chg="mod">
          <ac:chgData name="mansour farhat" userId="bed7c5799dc45719" providerId="LiveId" clId="{E4EDDDEB-6F6C-4C56-8982-13C252A38451}" dt="2021-06-11T11:00:26.597" v="3157" actId="6549"/>
          <ac:spMkLst>
            <pc:docMk/>
            <pc:sldMk cId="3777722855" sldId="775"/>
            <ac:spMk id="2" creationId="{E5F40121-D441-4143-995F-17D2556A09B7}"/>
          </ac:spMkLst>
        </pc:spChg>
        <pc:spChg chg="mod">
          <ac:chgData name="mansour farhat" userId="bed7c5799dc45719" providerId="LiveId" clId="{E4EDDDEB-6F6C-4C56-8982-13C252A38451}" dt="2021-06-10T17:07:07.134" v="1386" actId="12"/>
          <ac:spMkLst>
            <pc:docMk/>
            <pc:sldMk cId="3777722855" sldId="775"/>
            <ac:spMk id="3" creationId="{6AB2CA6D-2DC5-49E0-938E-57367BFD8C79}"/>
          </ac:spMkLst>
        </pc:spChg>
        <pc:spChg chg="add mod">
          <ac:chgData name="mansour farhat" userId="bed7c5799dc45719" providerId="LiveId" clId="{E4EDDDEB-6F6C-4C56-8982-13C252A38451}" dt="2021-06-10T17:10:55.476" v="1445"/>
          <ac:spMkLst>
            <pc:docMk/>
            <pc:sldMk cId="3777722855" sldId="775"/>
            <ac:spMk id="4" creationId="{88CCE61F-D2E3-413D-AE91-F9F430DCE3C0}"/>
          </ac:spMkLst>
        </pc:spChg>
      </pc:sldChg>
      <pc:sldChg chg="add ord">
        <pc:chgData name="mansour farhat" userId="bed7c5799dc45719" providerId="LiveId" clId="{E4EDDDEB-6F6C-4C56-8982-13C252A38451}" dt="2021-06-11T10:54:44.829" v="2978"/>
        <pc:sldMkLst>
          <pc:docMk/>
          <pc:sldMk cId="3307863021" sldId="776"/>
        </pc:sldMkLst>
      </pc:sldChg>
      <pc:sldChg chg="add ord">
        <pc:chgData name="mansour farhat" userId="bed7c5799dc45719" providerId="LiveId" clId="{E4EDDDEB-6F6C-4C56-8982-13C252A38451}" dt="2021-06-10T17:07:41.101" v="1392"/>
        <pc:sldMkLst>
          <pc:docMk/>
          <pc:sldMk cId="3967237002" sldId="777"/>
        </pc:sldMkLst>
      </pc:sldChg>
      <pc:sldChg chg="new del">
        <pc:chgData name="mansour farhat" userId="bed7c5799dc45719" providerId="LiveId" clId="{E4EDDDEB-6F6C-4C56-8982-13C252A38451}" dt="2021-06-10T17:08:03.788" v="1411" actId="47"/>
        <pc:sldMkLst>
          <pc:docMk/>
          <pc:sldMk cId="901551281" sldId="778"/>
        </pc:sldMkLst>
      </pc:sldChg>
      <pc:sldChg chg="modSp add mod modAnim">
        <pc:chgData name="mansour farhat" userId="bed7c5799dc45719" providerId="LiveId" clId="{E4EDDDEB-6F6C-4C56-8982-13C252A38451}" dt="2021-06-11T11:03:21.161" v="3166" actId="20577"/>
        <pc:sldMkLst>
          <pc:docMk/>
          <pc:sldMk cId="2545261887" sldId="779"/>
        </pc:sldMkLst>
        <pc:spChg chg="mod">
          <ac:chgData name="mansour farhat" userId="bed7c5799dc45719" providerId="LiveId" clId="{E4EDDDEB-6F6C-4C56-8982-13C252A38451}" dt="2021-06-11T11:03:21.161" v="3166" actId="20577"/>
          <ac:spMkLst>
            <pc:docMk/>
            <pc:sldMk cId="2545261887" sldId="779"/>
            <ac:spMk id="3" creationId="{6FBA5F83-89ED-4B4C-A2B6-7E0237C058D7}"/>
          </ac:spMkLst>
        </pc:spChg>
      </pc:sldChg>
      <pc:sldChg chg="add del ord">
        <pc:chgData name="mansour farhat" userId="bed7c5799dc45719" providerId="LiveId" clId="{E4EDDDEB-6F6C-4C56-8982-13C252A38451}" dt="2021-06-11T11:00:22.835" v="3156" actId="47"/>
        <pc:sldMkLst>
          <pc:docMk/>
          <pc:sldMk cId="125596368" sldId="780"/>
        </pc:sldMkLst>
      </pc:sldChg>
      <pc:sldChg chg="addSp delSp modSp new mod delAnim modAnim">
        <pc:chgData name="mansour farhat" userId="bed7c5799dc45719" providerId="LiveId" clId="{E4EDDDEB-6F6C-4C56-8982-13C252A38451}" dt="2021-06-11T10:54:15.954" v="2965"/>
        <pc:sldMkLst>
          <pc:docMk/>
          <pc:sldMk cId="2350556648" sldId="781"/>
        </pc:sldMkLst>
        <pc:spChg chg="mod">
          <ac:chgData name="mansour farhat" userId="bed7c5799dc45719" providerId="LiveId" clId="{E4EDDDEB-6F6C-4C56-8982-13C252A38451}" dt="2021-06-10T21:52:24.302" v="1634" actId="1076"/>
          <ac:spMkLst>
            <pc:docMk/>
            <pc:sldMk cId="2350556648" sldId="781"/>
            <ac:spMk id="2" creationId="{0A79DCD5-F0CC-43F2-A2CC-5D0C172B5607}"/>
          </ac:spMkLst>
        </pc:spChg>
        <pc:spChg chg="mod">
          <ac:chgData name="mansour farhat" userId="bed7c5799dc45719" providerId="LiveId" clId="{E4EDDDEB-6F6C-4C56-8982-13C252A38451}" dt="2021-06-10T21:58:25.911" v="1770" actId="6549"/>
          <ac:spMkLst>
            <pc:docMk/>
            <pc:sldMk cId="2350556648" sldId="781"/>
            <ac:spMk id="3" creationId="{3F36C1F5-01BD-4633-BD56-A8205D2F9922}"/>
          </ac:spMkLst>
        </pc:spChg>
        <pc:spChg chg="add del mod">
          <ac:chgData name="mansour farhat" userId="bed7c5799dc45719" providerId="LiveId" clId="{E4EDDDEB-6F6C-4C56-8982-13C252A38451}" dt="2021-06-11T01:21:24.834" v="2907" actId="478"/>
          <ac:spMkLst>
            <pc:docMk/>
            <pc:sldMk cId="2350556648" sldId="781"/>
            <ac:spMk id="8" creationId="{AFAC605C-426A-4207-A78A-93D12FBC6699}"/>
          </ac:spMkLst>
        </pc:spChg>
        <pc:spChg chg="add mod">
          <ac:chgData name="mansour farhat" userId="bed7c5799dc45719" providerId="LiveId" clId="{E4EDDDEB-6F6C-4C56-8982-13C252A38451}" dt="2021-06-11T10:54:15.954" v="2965"/>
          <ac:spMkLst>
            <pc:docMk/>
            <pc:sldMk cId="2350556648" sldId="781"/>
            <ac:spMk id="11" creationId="{AB794339-6AA5-472B-9492-760C6047CCA4}"/>
          </ac:spMkLst>
        </pc:spChg>
        <pc:picChg chg="add mod">
          <ac:chgData name="mansour farhat" userId="bed7c5799dc45719" providerId="LiveId" clId="{E4EDDDEB-6F6C-4C56-8982-13C252A38451}" dt="2021-06-10T21:55:25.245" v="1718" actId="1076"/>
          <ac:picMkLst>
            <pc:docMk/>
            <pc:sldMk cId="2350556648" sldId="781"/>
            <ac:picMk id="5" creationId="{872E2BA3-ECEC-422D-9F8A-BC93FBD44B6A}"/>
          </ac:picMkLst>
        </pc:picChg>
        <pc:picChg chg="add mod">
          <ac:chgData name="mansour farhat" userId="bed7c5799dc45719" providerId="LiveId" clId="{E4EDDDEB-6F6C-4C56-8982-13C252A38451}" dt="2021-06-10T21:58:34.366" v="1773" actId="1076"/>
          <ac:picMkLst>
            <pc:docMk/>
            <pc:sldMk cId="2350556648" sldId="781"/>
            <ac:picMk id="7" creationId="{E31EE671-9973-4FAF-A087-02B17609019A}"/>
          </ac:picMkLst>
        </pc:picChg>
        <pc:picChg chg="add mod">
          <ac:chgData name="mansour farhat" userId="bed7c5799dc45719" providerId="LiveId" clId="{E4EDDDEB-6F6C-4C56-8982-13C252A38451}" dt="2021-06-11T01:21:30.792" v="2909" actId="1076"/>
          <ac:picMkLst>
            <pc:docMk/>
            <pc:sldMk cId="2350556648" sldId="781"/>
            <ac:picMk id="10" creationId="{7BC18C15-9FC4-46EA-9F45-33BC0EFA588A}"/>
          </ac:picMkLst>
        </pc:picChg>
      </pc:sldChg>
      <pc:sldChg chg="addSp delSp modSp new mod modAnim">
        <pc:chgData name="mansour farhat" userId="bed7c5799dc45719" providerId="LiveId" clId="{E4EDDDEB-6F6C-4C56-8982-13C252A38451}" dt="2021-06-11T10:54:17.239" v="2966"/>
        <pc:sldMkLst>
          <pc:docMk/>
          <pc:sldMk cId="4110055423" sldId="782"/>
        </pc:sldMkLst>
        <pc:spChg chg="del">
          <ac:chgData name="mansour farhat" userId="bed7c5799dc45719" providerId="LiveId" clId="{E4EDDDEB-6F6C-4C56-8982-13C252A38451}" dt="2021-06-10T22:09:35.562" v="1788" actId="478"/>
          <ac:spMkLst>
            <pc:docMk/>
            <pc:sldMk cId="4110055423" sldId="782"/>
            <ac:spMk id="2" creationId="{DCC0CE49-94FD-4689-AB28-F11B0AA0701A}"/>
          </ac:spMkLst>
        </pc:spChg>
        <pc:spChg chg="mod">
          <ac:chgData name="mansour farhat" userId="bed7c5799dc45719" providerId="LiveId" clId="{E4EDDDEB-6F6C-4C56-8982-13C252A38451}" dt="2021-06-10T22:32:49.986" v="1984" actId="6549"/>
          <ac:spMkLst>
            <pc:docMk/>
            <pc:sldMk cId="4110055423" sldId="782"/>
            <ac:spMk id="3" creationId="{84A0D3C7-6337-4A95-9D75-855859F4F108}"/>
          </ac:spMkLst>
        </pc:spChg>
        <pc:spChg chg="add mod">
          <ac:chgData name="mansour farhat" userId="bed7c5799dc45719" providerId="LiveId" clId="{E4EDDDEB-6F6C-4C56-8982-13C252A38451}" dt="2021-06-11T10:54:17.239" v="2966"/>
          <ac:spMkLst>
            <pc:docMk/>
            <pc:sldMk cId="4110055423" sldId="782"/>
            <ac:spMk id="18" creationId="{129B09CD-F56D-40FE-A06B-DEE344B7DBE8}"/>
          </ac:spMkLst>
        </pc:spChg>
        <pc:picChg chg="add mod">
          <ac:chgData name="mansour farhat" userId="bed7c5799dc45719" providerId="LiveId" clId="{E4EDDDEB-6F6C-4C56-8982-13C252A38451}" dt="2021-06-10T22:32:53.192" v="1985" actId="1076"/>
          <ac:picMkLst>
            <pc:docMk/>
            <pc:sldMk cId="4110055423" sldId="782"/>
            <ac:picMk id="5" creationId="{3217D4B9-0740-4482-9C0E-90446A6BEE5D}"/>
          </ac:picMkLst>
        </pc:picChg>
        <pc:picChg chg="add mod">
          <ac:chgData name="mansour farhat" userId="bed7c5799dc45719" providerId="LiveId" clId="{E4EDDDEB-6F6C-4C56-8982-13C252A38451}" dt="2021-06-10T22:32:54.368" v="1986" actId="1076"/>
          <ac:picMkLst>
            <pc:docMk/>
            <pc:sldMk cId="4110055423" sldId="782"/>
            <ac:picMk id="7" creationId="{3DB9DD01-C584-4955-9088-7D5A8DD37B27}"/>
          </ac:picMkLst>
        </pc:picChg>
        <pc:picChg chg="add del">
          <ac:chgData name="mansour farhat" userId="bed7c5799dc45719" providerId="LiveId" clId="{E4EDDDEB-6F6C-4C56-8982-13C252A38451}" dt="2021-06-10T22:10:29.298" v="1796" actId="22"/>
          <ac:picMkLst>
            <pc:docMk/>
            <pc:sldMk cId="4110055423" sldId="782"/>
            <ac:picMk id="9" creationId="{2D09C0D3-454B-4951-AC51-A97C07AF07A0}"/>
          </ac:picMkLst>
        </pc:picChg>
        <pc:picChg chg="add del">
          <ac:chgData name="mansour farhat" userId="bed7c5799dc45719" providerId="LiveId" clId="{E4EDDDEB-6F6C-4C56-8982-13C252A38451}" dt="2021-06-10T22:10:28.932" v="1795" actId="22"/>
          <ac:picMkLst>
            <pc:docMk/>
            <pc:sldMk cId="4110055423" sldId="782"/>
            <ac:picMk id="11" creationId="{8E1A7532-6832-4777-AD95-0B4C144115EF}"/>
          </ac:picMkLst>
        </pc:picChg>
        <pc:picChg chg="add del">
          <ac:chgData name="mansour farhat" userId="bed7c5799dc45719" providerId="LiveId" clId="{E4EDDDEB-6F6C-4C56-8982-13C252A38451}" dt="2021-06-10T22:10:37.814" v="1798" actId="22"/>
          <ac:picMkLst>
            <pc:docMk/>
            <pc:sldMk cId="4110055423" sldId="782"/>
            <ac:picMk id="13" creationId="{62999B3B-EEA7-45A7-B8FA-32D7C5F35ED6}"/>
          </ac:picMkLst>
        </pc:picChg>
        <pc:picChg chg="add del">
          <ac:chgData name="mansour farhat" userId="bed7c5799dc45719" providerId="LiveId" clId="{E4EDDDEB-6F6C-4C56-8982-13C252A38451}" dt="2021-06-10T22:10:40.556" v="1800" actId="22"/>
          <ac:picMkLst>
            <pc:docMk/>
            <pc:sldMk cId="4110055423" sldId="782"/>
            <ac:picMk id="15" creationId="{CC600456-2575-449D-9413-35D0E3B8C524}"/>
          </ac:picMkLst>
        </pc:picChg>
        <pc:picChg chg="add mod">
          <ac:chgData name="mansour farhat" userId="bed7c5799dc45719" providerId="LiveId" clId="{E4EDDDEB-6F6C-4C56-8982-13C252A38451}" dt="2021-06-11T01:21:36.943" v="2910" actId="1076"/>
          <ac:picMkLst>
            <pc:docMk/>
            <pc:sldMk cId="4110055423" sldId="782"/>
            <ac:picMk id="17" creationId="{37C15C56-99F7-4F84-9FAF-4ADD614C5D68}"/>
          </ac:picMkLst>
        </pc:picChg>
      </pc:sldChg>
      <pc:sldChg chg="addSp modSp new mod modAnim">
        <pc:chgData name="mansour farhat" userId="bed7c5799dc45719" providerId="LiveId" clId="{E4EDDDEB-6F6C-4C56-8982-13C252A38451}" dt="2021-06-11T10:54:18.199" v="2967"/>
        <pc:sldMkLst>
          <pc:docMk/>
          <pc:sldMk cId="3173957385" sldId="783"/>
        </pc:sldMkLst>
        <pc:spChg chg="mod">
          <ac:chgData name="mansour farhat" userId="bed7c5799dc45719" providerId="LiveId" clId="{E4EDDDEB-6F6C-4C56-8982-13C252A38451}" dt="2021-06-10T22:14:25.294" v="1820" actId="20577"/>
          <ac:spMkLst>
            <pc:docMk/>
            <pc:sldMk cId="3173957385" sldId="783"/>
            <ac:spMk id="2" creationId="{5D83EA52-A751-48B0-84C6-4D47CF8B85DF}"/>
          </ac:spMkLst>
        </pc:spChg>
        <pc:spChg chg="mod">
          <ac:chgData name="mansour farhat" userId="bed7c5799dc45719" providerId="LiveId" clId="{E4EDDDEB-6F6C-4C56-8982-13C252A38451}" dt="2021-06-11T01:23:23.893" v="2917" actId="27636"/>
          <ac:spMkLst>
            <pc:docMk/>
            <pc:sldMk cId="3173957385" sldId="783"/>
            <ac:spMk id="3" creationId="{A7022573-64E5-4E1D-AA2C-49EADFC061F5}"/>
          </ac:spMkLst>
        </pc:spChg>
        <pc:spChg chg="add mod">
          <ac:chgData name="mansour farhat" userId="bed7c5799dc45719" providerId="LiveId" clId="{E4EDDDEB-6F6C-4C56-8982-13C252A38451}" dt="2021-06-11T10:54:18.199" v="2967"/>
          <ac:spMkLst>
            <pc:docMk/>
            <pc:sldMk cId="3173957385" sldId="783"/>
            <ac:spMk id="4" creationId="{154F60CB-158D-4662-86D4-2D46D6C53751}"/>
          </ac:spMkLst>
        </pc:spChg>
      </pc:sldChg>
      <pc:sldChg chg="addSp delSp modSp new mod modAnim">
        <pc:chgData name="mansour farhat" userId="bed7c5799dc45719" providerId="LiveId" clId="{E4EDDDEB-6F6C-4C56-8982-13C252A38451}" dt="2021-06-11T10:59:04.178" v="3149" actId="20577"/>
        <pc:sldMkLst>
          <pc:docMk/>
          <pc:sldMk cId="1039445230" sldId="784"/>
        </pc:sldMkLst>
        <pc:spChg chg="del">
          <ac:chgData name="mansour farhat" userId="bed7c5799dc45719" providerId="LiveId" clId="{E4EDDDEB-6F6C-4C56-8982-13C252A38451}" dt="2021-06-10T22:17:43.017" v="1944" actId="478"/>
          <ac:spMkLst>
            <pc:docMk/>
            <pc:sldMk cId="1039445230" sldId="784"/>
            <ac:spMk id="2" creationId="{C9B9E630-BBF1-43A4-9AFF-1FF26B76E8C6}"/>
          </ac:spMkLst>
        </pc:spChg>
        <pc:spChg chg="mod">
          <ac:chgData name="mansour farhat" userId="bed7c5799dc45719" providerId="LiveId" clId="{E4EDDDEB-6F6C-4C56-8982-13C252A38451}" dt="2021-06-11T10:59:04.178" v="3149" actId="20577"/>
          <ac:spMkLst>
            <pc:docMk/>
            <pc:sldMk cId="1039445230" sldId="784"/>
            <ac:spMk id="3" creationId="{0A8CFBC9-AD54-4CC4-BD3B-154249575BF1}"/>
          </ac:spMkLst>
        </pc:spChg>
        <pc:spChg chg="add mod">
          <ac:chgData name="mansour farhat" userId="bed7c5799dc45719" providerId="LiveId" clId="{E4EDDDEB-6F6C-4C56-8982-13C252A38451}" dt="2021-06-11T10:58:09.715" v="3128" actId="1076"/>
          <ac:spMkLst>
            <pc:docMk/>
            <pc:sldMk cId="1039445230" sldId="784"/>
            <ac:spMk id="4" creationId="{064961B4-FC77-43CA-8C16-29AA28ABFFCE}"/>
          </ac:spMkLst>
        </pc:spChg>
        <pc:spChg chg="add mod">
          <ac:chgData name="mansour farhat" userId="bed7c5799dc45719" providerId="LiveId" clId="{E4EDDDEB-6F6C-4C56-8982-13C252A38451}" dt="2021-06-11T10:58:01.211" v="3125" actId="1076"/>
          <ac:spMkLst>
            <pc:docMk/>
            <pc:sldMk cId="1039445230" sldId="784"/>
            <ac:spMk id="5" creationId="{BD50E2F3-EBD3-4D57-BDA4-AC3D610B39FA}"/>
          </ac:spMkLst>
        </pc:spChg>
        <pc:spChg chg="add mod">
          <ac:chgData name="mansour farhat" userId="bed7c5799dc45719" providerId="LiveId" clId="{E4EDDDEB-6F6C-4C56-8982-13C252A38451}" dt="2021-06-11T10:57:58.636" v="3124" actId="1076"/>
          <ac:spMkLst>
            <pc:docMk/>
            <pc:sldMk cId="1039445230" sldId="784"/>
            <ac:spMk id="6" creationId="{224237F7-BE53-4B93-8465-D35C45E390AE}"/>
          </ac:spMkLst>
        </pc:spChg>
        <pc:spChg chg="add mod">
          <ac:chgData name="mansour farhat" userId="bed7c5799dc45719" providerId="LiveId" clId="{E4EDDDEB-6F6C-4C56-8982-13C252A38451}" dt="2021-06-11T01:01:40.840" v="2528" actId="20577"/>
          <ac:spMkLst>
            <pc:docMk/>
            <pc:sldMk cId="1039445230" sldId="784"/>
            <ac:spMk id="8" creationId="{120ECEFB-D75E-4A37-8E2F-3ABF7285D00A}"/>
          </ac:spMkLst>
        </pc:spChg>
        <pc:spChg chg="add mod">
          <ac:chgData name="mansour farhat" userId="bed7c5799dc45719" providerId="LiveId" clId="{E4EDDDEB-6F6C-4C56-8982-13C252A38451}" dt="2021-06-11T10:54:19.171" v="2968"/>
          <ac:spMkLst>
            <pc:docMk/>
            <pc:sldMk cId="1039445230" sldId="784"/>
            <ac:spMk id="9" creationId="{DAD6BCF4-C358-4C58-9388-D699D0B02DE3}"/>
          </ac:spMkLst>
        </pc:spChg>
        <pc:spChg chg="add mod">
          <ac:chgData name="mansour farhat" userId="bed7c5799dc45719" providerId="LiveId" clId="{E4EDDDEB-6F6C-4C56-8982-13C252A38451}" dt="2021-06-11T10:58:12.642" v="3134" actId="20577"/>
          <ac:spMkLst>
            <pc:docMk/>
            <pc:sldMk cId="1039445230" sldId="784"/>
            <ac:spMk id="10" creationId="{5B01DF58-70F3-465F-B442-63995C512076}"/>
          </ac:spMkLst>
        </pc:spChg>
      </pc:sldChg>
      <pc:sldChg chg="addSp delSp modSp new mod modAnim">
        <pc:chgData name="mansour farhat" userId="bed7c5799dc45719" providerId="LiveId" clId="{E4EDDDEB-6F6C-4C56-8982-13C252A38451}" dt="2021-06-11T11:15:44.048" v="3173"/>
        <pc:sldMkLst>
          <pc:docMk/>
          <pc:sldMk cId="2540517649" sldId="785"/>
        </pc:sldMkLst>
        <pc:spChg chg="mod">
          <ac:chgData name="mansour farhat" userId="bed7c5799dc45719" providerId="LiveId" clId="{E4EDDDEB-6F6C-4C56-8982-13C252A38451}" dt="2021-06-11T01:02:37.022" v="2538" actId="1076"/>
          <ac:spMkLst>
            <pc:docMk/>
            <pc:sldMk cId="2540517649" sldId="785"/>
            <ac:spMk id="2" creationId="{344734C1-6476-467F-9A52-B486FAC3EA2F}"/>
          </ac:spMkLst>
        </pc:spChg>
        <pc:spChg chg="mod">
          <ac:chgData name="mansour farhat" userId="bed7c5799dc45719" providerId="LiveId" clId="{E4EDDDEB-6F6C-4C56-8982-13C252A38451}" dt="2021-06-11T01:30:00.828" v="2925" actId="20577"/>
          <ac:spMkLst>
            <pc:docMk/>
            <pc:sldMk cId="2540517649" sldId="785"/>
            <ac:spMk id="3" creationId="{56396EB9-201B-4F0C-A746-8D00E2AE96EC}"/>
          </ac:spMkLst>
        </pc:spChg>
        <pc:spChg chg="add del">
          <ac:chgData name="mansour farhat" userId="bed7c5799dc45719" providerId="LiveId" clId="{E4EDDDEB-6F6C-4C56-8982-13C252A38451}" dt="2021-06-11T01:02:11.510" v="2534" actId="478"/>
          <ac:spMkLst>
            <pc:docMk/>
            <pc:sldMk cId="2540517649" sldId="785"/>
            <ac:spMk id="5" creationId="{CB3E6B64-CEFA-4E3B-9B5D-B30260CDC217}"/>
          </ac:spMkLst>
        </pc:spChg>
        <pc:spChg chg="add mod">
          <ac:chgData name="mansour farhat" userId="bed7c5799dc45719" providerId="LiveId" clId="{E4EDDDEB-6F6C-4C56-8982-13C252A38451}" dt="2021-06-11T10:54:20.677" v="2969"/>
          <ac:spMkLst>
            <pc:docMk/>
            <pc:sldMk cId="2540517649" sldId="785"/>
            <ac:spMk id="6" creationId="{933CB375-F3F8-44C3-8C05-E323A8564236}"/>
          </ac:spMkLst>
        </pc:spChg>
      </pc:sldChg>
      <pc:sldChg chg="addSp modSp new mod">
        <pc:chgData name="mansour farhat" userId="bed7c5799dc45719" providerId="LiveId" clId="{E4EDDDEB-6F6C-4C56-8982-13C252A38451}" dt="2021-06-11T10:54:23.137" v="2970"/>
        <pc:sldMkLst>
          <pc:docMk/>
          <pc:sldMk cId="3457848696" sldId="786"/>
        </pc:sldMkLst>
        <pc:spChg chg="mod">
          <ac:chgData name="mansour farhat" userId="bed7c5799dc45719" providerId="LiveId" clId="{E4EDDDEB-6F6C-4C56-8982-13C252A38451}" dt="2021-06-11T01:08:04.798" v="2596" actId="122"/>
          <ac:spMkLst>
            <pc:docMk/>
            <pc:sldMk cId="3457848696" sldId="786"/>
            <ac:spMk id="2" creationId="{D84120CD-64F0-4200-A873-06DF26F6818D}"/>
          </ac:spMkLst>
        </pc:spChg>
        <pc:spChg chg="mod">
          <ac:chgData name="mansour farhat" userId="bed7c5799dc45719" providerId="LiveId" clId="{E4EDDDEB-6F6C-4C56-8982-13C252A38451}" dt="2021-06-11T01:08:07.574" v="2605" actId="20577"/>
          <ac:spMkLst>
            <pc:docMk/>
            <pc:sldMk cId="3457848696" sldId="786"/>
            <ac:spMk id="3" creationId="{AAC99266-CC9A-4D85-9CEE-834B2E9E3999}"/>
          </ac:spMkLst>
        </pc:spChg>
        <pc:spChg chg="add mod">
          <ac:chgData name="mansour farhat" userId="bed7c5799dc45719" providerId="LiveId" clId="{E4EDDDEB-6F6C-4C56-8982-13C252A38451}" dt="2021-06-11T10:54:23.137" v="2970"/>
          <ac:spMkLst>
            <pc:docMk/>
            <pc:sldMk cId="3457848696" sldId="786"/>
            <ac:spMk id="4" creationId="{826F141F-DBB0-4ED7-ADAF-6F51CB92AB48}"/>
          </ac:spMkLst>
        </pc:spChg>
      </pc:sldChg>
      <pc:sldChg chg="addSp modSp new mod modAnim">
        <pc:chgData name="mansour farhat" userId="bed7c5799dc45719" providerId="LiveId" clId="{E4EDDDEB-6F6C-4C56-8982-13C252A38451}" dt="2021-06-11T10:54:24.242" v="2971"/>
        <pc:sldMkLst>
          <pc:docMk/>
          <pc:sldMk cId="3927547141" sldId="787"/>
        </pc:sldMkLst>
        <pc:spChg chg="mod">
          <ac:chgData name="mansour farhat" userId="bed7c5799dc45719" providerId="LiveId" clId="{E4EDDDEB-6F6C-4C56-8982-13C252A38451}" dt="2021-06-11T01:13:01.519" v="2676" actId="1076"/>
          <ac:spMkLst>
            <pc:docMk/>
            <pc:sldMk cId="3927547141" sldId="787"/>
            <ac:spMk id="2" creationId="{523D9A83-F435-4DB3-A228-67E8938AACCA}"/>
          </ac:spMkLst>
        </pc:spChg>
        <pc:spChg chg="mod">
          <ac:chgData name="mansour farhat" userId="bed7c5799dc45719" providerId="LiveId" clId="{E4EDDDEB-6F6C-4C56-8982-13C252A38451}" dt="2021-06-11T01:12:56.477" v="2675" actId="255"/>
          <ac:spMkLst>
            <pc:docMk/>
            <pc:sldMk cId="3927547141" sldId="787"/>
            <ac:spMk id="3" creationId="{50B62430-1DFB-499A-958D-31CD33A19DA7}"/>
          </ac:spMkLst>
        </pc:spChg>
        <pc:spChg chg="add mod">
          <ac:chgData name="mansour farhat" userId="bed7c5799dc45719" providerId="LiveId" clId="{E4EDDDEB-6F6C-4C56-8982-13C252A38451}" dt="2021-06-11T10:54:24.242" v="2971"/>
          <ac:spMkLst>
            <pc:docMk/>
            <pc:sldMk cId="3927547141" sldId="787"/>
            <ac:spMk id="4" creationId="{4319C455-E981-4B91-80E0-707FA088EF38}"/>
          </ac:spMkLst>
        </pc:spChg>
      </pc:sldChg>
      <pc:sldChg chg="addSp delSp modSp new mod modAnim">
        <pc:chgData name="mansour farhat" userId="bed7c5799dc45719" providerId="LiveId" clId="{E4EDDDEB-6F6C-4C56-8982-13C252A38451}" dt="2021-06-11T10:54:25.325" v="2972"/>
        <pc:sldMkLst>
          <pc:docMk/>
          <pc:sldMk cId="3366211167" sldId="788"/>
        </pc:sldMkLst>
        <pc:spChg chg="del">
          <ac:chgData name="mansour farhat" userId="bed7c5799dc45719" providerId="LiveId" clId="{E4EDDDEB-6F6C-4C56-8982-13C252A38451}" dt="2021-06-11T01:11:21.471" v="2657" actId="478"/>
          <ac:spMkLst>
            <pc:docMk/>
            <pc:sldMk cId="3366211167" sldId="788"/>
            <ac:spMk id="2" creationId="{55D3AA3C-51F1-429C-8350-D85E010F4F6A}"/>
          </ac:spMkLst>
        </pc:spChg>
        <pc:spChg chg="mod">
          <ac:chgData name="mansour farhat" userId="bed7c5799dc45719" providerId="LiveId" clId="{E4EDDDEB-6F6C-4C56-8982-13C252A38451}" dt="2021-06-11T01:17:18.668" v="2714" actId="20577"/>
          <ac:spMkLst>
            <pc:docMk/>
            <pc:sldMk cId="3366211167" sldId="788"/>
            <ac:spMk id="3" creationId="{A4BA12E1-2A3D-4EBB-8913-005BD214AC14}"/>
          </ac:spMkLst>
        </pc:spChg>
        <pc:spChg chg="add mod">
          <ac:chgData name="mansour farhat" userId="bed7c5799dc45719" providerId="LiveId" clId="{E4EDDDEB-6F6C-4C56-8982-13C252A38451}" dt="2021-06-11T10:53:23.464" v="2953" actId="20577"/>
          <ac:spMkLst>
            <pc:docMk/>
            <pc:sldMk cId="3366211167" sldId="788"/>
            <ac:spMk id="11" creationId="{2820808F-D4DF-45AE-88B3-36247B686800}"/>
          </ac:spMkLst>
        </pc:spChg>
        <pc:spChg chg="add mod">
          <ac:chgData name="mansour farhat" userId="bed7c5799dc45719" providerId="LiveId" clId="{E4EDDDEB-6F6C-4C56-8982-13C252A38451}" dt="2021-06-11T10:54:25.325" v="2972"/>
          <ac:spMkLst>
            <pc:docMk/>
            <pc:sldMk cId="3366211167" sldId="788"/>
            <ac:spMk id="12" creationId="{A2E46015-45C5-4A30-B73A-22D9C5F08C7A}"/>
          </ac:spMkLst>
        </pc:spChg>
        <pc:picChg chg="add mod">
          <ac:chgData name="mansour farhat" userId="bed7c5799dc45719" providerId="LiveId" clId="{E4EDDDEB-6F6C-4C56-8982-13C252A38451}" dt="2021-06-11T01:16:28.728" v="2704" actId="1076"/>
          <ac:picMkLst>
            <pc:docMk/>
            <pc:sldMk cId="3366211167" sldId="788"/>
            <ac:picMk id="5" creationId="{91AB2E79-CE75-4296-B104-7231CF30BD73}"/>
          </ac:picMkLst>
        </pc:picChg>
        <pc:picChg chg="add mod">
          <ac:chgData name="mansour farhat" userId="bed7c5799dc45719" providerId="LiveId" clId="{E4EDDDEB-6F6C-4C56-8982-13C252A38451}" dt="2021-06-11T01:16:30.056" v="2705" actId="1076"/>
          <ac:picMkLst>
            <pc:docMk/>
            <pc:sldMk cId="3366211167" sldId="788"/>
            <ac:picMk id="7" creationId="{A781C2DD-8B53-4433-9ED9-6D03A4217A18}"/>
          </ac:picMkLst>
        </pc:picChg>
        <pc:picChg chg="add mod">
          <ac:chgData name="mansour farhat" userId="bed7c5799dc45719" providerId="LiveId" clId="{E4EDDDEB-6F6C-4C56-8982-13C252A38451}" dt="2021-06-11T01:16:31.560" v="2706" actId="1076"/>
          <ac:picMkLst>
            <pc:docMk/>
            <pc:sldMk cId="3366211167" sldId="788"/>
            <ac:picMk id="9" creationId="{0F9FF74F-865E-454B-8164-D393D6C22408}"/>
          </ac:picMkLst>
        </pc:picChg>
      </pc:sldChg>
      <pc:sldChg chg="addSp delSp modSp new mod modAnim">
        <pc:chgData name="mansour farhat" userId="bed7c5799dc45719" providerId="LiveId" clId="{E4EDDDEB-6F6C-4C56-8982-13C252A38451}" dt="2021-06-11T11:02:50.291" v="3164"/>
        <pc:sldMkLst>
          <pc:docMk/>
          <pc:sldMk cId="2768316163" sldId="789"/>
        </pc:sldMkLst>
        <pc:spChg chg="del">
          <ac:chgData name="mansour farhat" userId="bed7c5799dc45719" providerId="LiveId" clId="{E4EDDDEB-6F6C-4C56-8982-13C252A38451}" dt="2021-06-11T01:15:30.413" v="2689" actId="478"/>
          <ac:spMkLst>
            <pc:docMk/>
            <pc:sldMk cId="2768316163" sldId="789"/>
            <ac:spMk id="2" creationId="{720E791E-007B-421D-92FD-91EDE55106BD}"/>
          </ac:spMkLst>
        </pc:spChg>
        <pc:spChg chg="mod">
          <ac:chgData name="mansour farhat" userId="bed7c5799dc45719" providerId="LiveId" clId="{E4EDDDEB-6F6C-4C56-8982-13C252A38451}" dt="2021-06-11T10:53:47.159" v="2960" actId="6549"/>
          <ac:spMkLst>
            <pc:docMk/>
            <pc:sldMk cId="2768316163" sldId="789"/>
            <ac:spMk id="3" creationId="{904D9745-8DC5-4F94-8131-1CF3A90FB3B6}"/>
          </ac:spMkLst>
        </pc:spChg>
        <pc:spChg chg="add mod">
          <ac:chgData name="mansour farhat" userId="bed7c5799dc45719" providerId="LiveId" clId="{E4EDDDEB-6F6C-4C56-8982-13C252A38451}" dt="2021-06-11T10:59:59.849" v="3153" actId="20577"/>
          <ac:spMkLst>
            <pc:docMk/>
            <pc:sldMk cId="2768316163" sldId="789"/>
            <ac:spMk id="7" creationId="{4567768D-09A5-44CF-A49D-36CBB589F498}"/>
          </ac:spMkLst>
        </pc:spChg>
        <pc:spChg chg="add mod">
          <ac:chgData name="mansour farhat" userId="bed7c5799dc45719" providerId="LiveId" clId="{E4EDDDEB-6F6C-4C56-8982-13C252A38451}" dt="2021-06-11T10:54:26.415" v="2973"/>
          <ac:spMkLst>
            <pc:docMk/>
            <pc:sldMk cId="2768316163" sldId="789"/>
            <ac:spMk id="8" creationId="{E271DDE1-02E9-4ABE-9513-63FC05BA9CF6}"/>
          </ac:spMkLst>
        </pc:spChg>
        <pc:picChg chg="add mod">
          <ac:chgData name="mansour farhat" userId="bed7c5799dc45719" providerId="LiveId" clId="{E4EDDDEB-6F6C-4C56-8982-13C252A38451}" dt="2021-06-11T10:53:49.627" v="2961" actId="1076"/>
          <ac:picMkLst>
            <pc:docMk/>
            <pc:sldMk cId="2768316163" sldId="789"/>
            <ac:picMk id="5" creationId="{7E76088D-68BE-4D97-8DE2-63A01D4AB28F}"/>
          </ac:picMkLst>
        </pc:picChg>
      </pc:sldChg>
      <pc:sldChg chg="add ord">
        <pc:chgData name="mansour farhat" userId="bed7c5799dc45719" providerId="LiveId" clId="{E4EDDDEB-6F6C-4C56-8982-13C252A38451}" dt="2021-06-11T11:00:42.308" v="3159"/>
        <pc:sldMkLst>
          <pc:docMk/>
          <pc:sldMk cId="150067350" sldId="790"/>
        </pc:sldMkLst>
      </pc:sldChg>
      <pc:sldChg chg="add ord">
        <pc:chgData name="mansour farhat" userId="bed7c5799dc45719" providerId="LiveId" clId="{E4EDDDEB-6F6C-4C56-8982-13C252A38451}" dt="2021-06-11T11:07:32.997" v="3171"/>
        <pc:sldMkLst>
          <pc:docMk/>
          <pc:sldMk cId="4032341887" sldId="79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105E-B17E-4F88-8B96-3CF819D3DE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EFE4CB-E1CF-4A5D-9E1A-3DA91DA96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95C8C-99FA-4F1B-AB47-DFA3835CC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1FD26-B615-4CCF-B6F6-5D024E86E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01F51-AF76-4DD7-963A-75938FD92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49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A1C1E-16F1-4529-B0BB-FFDCF379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70D0F-8DB7-4ABC-8ED5-1607E7DBB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65211-62B7-4D55-9BA9-4A4E04640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B020F-EDAD-4813-B0DD-F34E00246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FAF7B-CD20-4A74-84A5-08631402F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6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1304D-2A4A-4FD5-B5EC-024861709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19A495-2054-4D83-9E55-51E72E213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569D5-DBDC-4BDA-8A2E-35B405724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A089C-945A-40C8-B665-6EBAA9F7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1094C-DACB-4CD4-A8C2-C16A0C4FA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85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4208C-AF19-4A39-B9B9-86B7BB72E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E556D-7020-4039-BCBE-51B403243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7FE21-5CF4-4880-87CF-116683C13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2CCD9-E593-4AFA-A7EA-7472BB792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F5E26-F332-40B2-839D-233ACCA86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909CC-9135-4B67-9F31-75A017041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1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343C9-C5C1-499B-B8FD-9A652B288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C047F-D445-4CFA-BCF5-8BB424270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7A7F0-1695-4899-9B13-E2EBB2452E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944F64-E5B5-4BA6-B3E7-D452E1448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4AA569-550D-4CCF-A4E3-8F42A7A64E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6BB13D-DB81-41F1-A561-87E604662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770112-05BC-401D-8C0C-783F03C3E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115D60-DBAD-4D7B-9211-EED21BD3D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84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E287-40F6-4760-AB6A-121F66E6D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42BF11-1B9C-467B-9EA4-0457F3273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18254A-C889-42A5-9BBC-B4766515E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683CD-6F99-4655-A2CC-A6EA27E8D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759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B20A08-51BC-4555-B349-FC43E02C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8C7844-233A-4A9E-BA47-CB4F04587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DB0BB-1786-44F2-80A2-DDCAD523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23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BA276-86C5-4099-86B2-DF1090D26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A0A79-24AE-497A-89A7-4EB90EF76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911C1-B88D-4878-9FB8-E8F5C3112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06EB4D-632D-4655-ADDB-C0BBC70CB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62DBB-69A3-4D50-B780-D15CD600F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5EC91-F5FF-4A1B-B105-60A728D78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52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F22E3-E7C0-49CE-A944-FA2918535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94A79D-A383-475C-BB12-C5BF98635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6D098-DA49-4759-AD2D-BAD8388FE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D76B0-5B8C-4A87-8B9F-66E6BF6FF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660A0-E1AD-4A4E-BE87-FD98A2F39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A39C8-EB50-48C6-A45E-A030508E7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7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E87C-010D-424E-830E-95F4870E5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BA394-D53D-43E1-ADF8-A2979EC09D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91E1E-8011-48C2-BA6A-6880E5A43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C964D-BD47-4DF6-8A8A-38386DB13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E940E-BCDE-4D81-A1FA-AFECE8709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27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BDAE7A-6672-4FAE-90C5-8BD07192D5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3CC56-FE71-4738-A4CA-11218E0AD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25BF4-6DF1-4094-BF6B-67A14CFFE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0A2D5-F5EF-4FBA-9DD8-6224E3F0B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7AEF2-0362-418F-BB3E-4BDD28284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94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3A14EE-A7EE-4438-ABE3-44A47F737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857B14-AFB8-4A18-AFA0-BE77E92BF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52AF3-3CAB-4FD0-968B-530AE67FA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7A2A6-B866-40CB-8DDB-D4229A73DD69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3A3B8-EED9-4F66-8612-CA7385C36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C74D1-9A4A-432B-BA09-F2826DD8F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BD9CF-B428-4519-8189-C890FEEB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7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7990F-ECBD-4698-A5EC-6E8469D61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Why do Companies Invest in other companies?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0D3A1-824E-49BD-B1FB-70A23F24E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4300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Why do we invest?</a:t>
            </a:r>
          </a:p>
          <a:p>
            <a:r>
              <a:rPr lang="en-US" sz="3600" dirty="0"/>
              <a:t>Idle cash </a:t>
            </a:r>
            <a:r>
              <a:rPr lang="en-US" sz="3600" dirty="0">
                <a:sym typeface="Wingdings" panose="05000000000000000000" pitchFamily="2" charset="2"/>
              </a:rPr>
              <a:t> Earn better return</a:t>
            </a:r>
          </a:p>
          <a:p>
            <a:r>
              <a:rPr lang="en-US" sz="3600" dirty="0">
                <a:sym typeface="Wingdings" panose="05000000000000000000" pitchFamily="2" charset="2"/>
              </a:rPr>
              <a:t>Gain voting privilege to elect members 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>
                <a:sym typeface="Wingdings" panose="05000000000000000000" pitchFamily="2" charset="2"/>
              </a:rPr>
              <a:t>Have a saying/influence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>
                <a:sym typeface="Wingdings" panose="05000000000000000000" pitchFamily="2" charset="2"/>
              </a:rPr>
              <a:t>Strategic planning/direction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>
                <a:sym typeface="Wingdings" panose="05000000000000000000" pitchFamily="2" charset="2"/>
              </a:rPr>
              <a:t>Advocate cooperation between the two firms (R &amp; D, distribution, adverting etc.)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C51D0C6-9CFF-4411-86C9-B35FD62FC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57259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D5EDD-09F6-44F3-8321-E1CD59D7E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to report Investment?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A5F83-89ED-4B4C-A2B6-7E0237C05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Initially, all investment are recorded at cost.</a:t>
            </a:r>
          </a:p>
          <a:p>
            <a:r>
              <a:rPr lang="en-US" sz="3600" dirty="0"/>
              <a:t>What about subsequent changes?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600" dirty="0"/>
              <a:t>Fair Value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600" dirty="0"/>
              <a:t>Cost Method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600" dirty="0"/>
              <a:t>Equity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600" dirty="0"/>
              <a:t>Consolidation</a:t>
            </a:r>
          </a:p>
          <a:p>
            <a:pPr marL="0" indent="0">
              <a:buNone/>
            </a:pPr>
            <a:r>
              <a:rPr lang="en-US" sz="3600" dirty="0"/>
              <a:t>It depends on the degree of the control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1E83458-30C9-4616-A829-7068D8564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85960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093C-B736-4E33-BA08-9D206A36D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Fair Value (1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49D2E-BCE8-40FA-8042-E0F900242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Usually less than 20% (not in the real world)</a:t>
            </a:r>
          </a:p>
          <a:p>
            <a:r>
              <a:rPr lang="en-US" sz="3600" dirty="0"/>
              <a:t>No influence</a:t>
            </a:r>
          </a:p>
          <a:p>
            <a:r>
              <a:rPr lang="en-US" sz="3600" dirty="0"/>
              <a:t>Looking for dividend and capital appreciation</a:t>
            </a:r>
          </a:p>
          <a:p>
            <a:r>
              <a:rPr lang="en-US" sz="3600" dirty="0"/>
              <a:t>Changes in FMV is reported in income as an adjustment</a:t>
            </a:r>
          </a:p>
          <a:p>
            <a:r>
              <a:rPr lang="en-US" sz="3600" dirty="0"/>
              <a:t>Dividend is reported in Income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0F24473-857A-4F82-AC48-E17269C8F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530218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86E8C-2D0A-4E36-A15B-DFD7F5CB5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Cost Method (2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CF525-D675-4B7D-8DF8-8C305BE88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FV is not readily available</a:t>
            </a:r>
          </a:p>
          <a:p>
            <a:r>
              <a:rPr lang="en-US" dirty="0"/>
              <a:t>No significant influence and no control</a:t>
            </a:r>
          </a:p>
          <a:p>
            <a:r>
              <a:rPr lang="en-US" dirty="0"/>
              <a:t>Dividend reported as income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2 Fair value assessment:</a:t>
            </a:r>
          </a:p>
          <a:p>
            <a:pPr marL="457200" lvl="1" indent="0">
              <a:buNone/>
            </a:pPr>
            <a:r>
              <a:rPr lang="en-US" dirty="0"/>
              <a:t>1) Assess for impairment</a:t>
            </a:r>
          </a:p>
          <a:p>
            <a:pPr lvl="2"/>
            <a:r>
              <a:rPr lang="en-US" dirty="0"/>
              <a:t>If impairment is likely </a:t>
            </a:r>
            <a:r>
              <a:rPr lang="en-US" dirty="0">
                <a:sym typeface="Wingdings" panose="05000000000000000000" pitchFamily="2" charset="2"/>
              </a:rPr>
              <a:t> loss</a:t>
            </a: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2) Recognize observable price changes orderly transaction for </a:t>
            </a:r>
            <a:r>
              <a:rPr lang="en-US" dirty="0" err="1">
                <a:sym typeface="Wingdings" panose="05000000000000000000" pitchFamily="2" charset="2"/>
              </a:rPr>
              <a:t>identiacal</a:t>
            </a:r>
            <a:r>
              <a:rPr lang="en-US" dirty="0">
                <a:sym typeface="Wingdings" panose="05000000000000000000" pitchFamily="2" charset="2"/>
              </a:rPr>
              <a:t> or similar items.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Can be used as basis for market adjustment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74A3565-F3C3-43CF-81EF-713D55BD4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73314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60CD6-6708-4750-A3C6-CB188E6C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Consolidation (3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1EB8C-D77D-42FB-900F-B06C6AE9A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Control:  50%+</a:t>
            </a:r>
          </a:p>
          <a:p>
            <a:r>
              <a:rPr lang="en-US" dirty="0"/>
              <a:t>Direct the entire operation</a:t>
            </a:r>
          </a:p>
          <a:p>
            <a:r>
              <a:rPr lang="en-US" dirty="0"/>
              <a:t>Single set of financial statement is created</a:t>
            </a:r>
          </a:p>
          <a:p>
            <a:r>
              <a:rPr lang="en-US" dirty="0"/>
              <a:t>Control through special contractual arrangement (rather than voting stock) could amount to consolidation.</a:t>
            </a:r>
          </a:p>
          <a:p>
            <a:pPr lvl="1"/>
            <a:r>
              <a:rPr lang="en-US" dirty="0"/>
              <a:t>Special Purpose Entity</a:t>
            </a:r>
          </a:p>
          <a:p>
            <a:pPr lvl="1"/>
            <a:endParaRPr lang="en-US" dirty="0"/>
          </a:p>
          <a:p>
            <a:r>
              <a:rPr lang="en-US" dirty="0"/>
              <a:t>Complete course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D4F58F0-0F96-4C4E-9893-E42006F48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55562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85222-49AF-427F-AFFE-285936E71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Equity Method (4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2BF15-B230-42CF-AADE-AD073561C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 to 50%</a:t>
            </a:r>
          </a:p>
          <a:p>
            <a:r>
              <a:rPr lang="en-US" dirty="0"/>
              <a:t>Assume to have a saying in the company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A0E7086-260B-42B2-A774-C4341698E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1770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309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Wingdings</vt:lpstr>
      <vt:lpstr>Office Theme</vt:lpstr>
      <vt:lpstr>Why do Companies Invest in other companies?</vt:lpstr>
      <vt:lpstr>How to report Investment?</vt:lpstr>
      <vt:lpstr>Fair Value (1 of 4)</vt:lpstr>
      <vt:lpstr>Cost Method (2 of 4)</vt:lpstr>
      <vt:lpstr>Consolidation (3 of 4)</vt:lpstr>
      <vt:lpstr>Equity Method (4 of 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6</cp:revision>
  <dcterms:created xsi:type="dcterms:W3CDTF">2021-06-09T13:32:53Z</dcterms:created>
  <dcterms:modified xsi:type="dcterms:W3CDTF">2021-12-08T16:16:03Z</dcterms:modified>
</cp:coreProperties>
</file>