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791" r:id="rId3"/>
    <p:sldId id="781" r:id="rId4"/>
    <p:sldId id="782" r:id="rId5"/>
    <p:sldId id="783" r:id="rId6"/>
    <p:sldId id="784" r:id="rId7"/>
    <p:sldId id="785" r:id="rId8"/>
    <p:sldId id="786" r:id="rId9"/>
    <p:sldId id="787" r:id="rId10"/>
    <p:sldId id="788" r:id="rId11"/>
    <p:sldId id="78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34D090-D14D-4010-9AAE-C413F3D81940}" v="1" dt="2022-09-23T19:21:07.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1" autoAdjust="0"/>
    <p:restoredTop sz="94660"/>
  </p:normalViewPr>
  <p:slideViewPr>
    <p:cSldViewPr snapToGrid="0">
      <p:cViewPr varScale="1">
        <p:scale>
          <a:sx n="99" d="100"/>
          <a:sy n="99" d="100"/>
        </p:scale>
        <p:origin x="80" y="288"/>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hane obeid" userId="751401fa3a412695" providerId="LiveId" clId="{2E34D090-D14D-4010-9AAE-C413F3D81940}"/>
    <pc:docChg chg="modSld">
      <pc:chgData name="Jihane obeid" userId="751401fa3a412695" providerId="LiveId" clId="{2E34D090-D14D-4010-9AAE-C413F3D81940}" dt="2022-09-23T19:21:07.127" v="0" actId="13926"/>
      <pc:docMkLst>
        <pc:docMk/>
      </pc:docMkLst>
      <pc:sldChg chg="modSp">
        <pc:chgData name="Jihane obeid" userId="751401fa3a412695" providerId="LiveId" clId="{2E34D090-D14D-4010-9AAE-C413F3D81940}" dt="2022-09-23T19:21:07.127" v="0" actId="13926"/>
        <pc:sldMkLst>
          <pc:docMk/>
          <pc:sldMk cId="1859602524" sldId="258"/>
        </pc:sldMkLst>
        <pc:spChg chg="mod">
          <ac:chgData name="Jihane obeid" userId="751401fa3a412695" providerId="LiveId" clId="{2E34D090-D14D-4010-9AAE-C413F3D81940}" dt="2022-09-23T19:21:07.127" v="0" actId="13926"/>
          <ac:spMkLst>
            <pc:docMk/>
            <pc:sldMk cId="1859602524" sldId="258"/>
            <ac:spMk id="3" creationId="{6FBA5F83-89ED-4B4C-A2B6-7E0237C058D7}"/>
          </ac:spMkLst>
        </pc:spChg>
      </pc:sldChg>
    </pc:docChg>
  </pc:docChgLst>
  <pc:docChgLst>
    <pc:chgData name="mansour farhat" userId="bed7c5799dc45719" providerId="LiveId" clId="{E4EDDDEB-6F6C-4C56-8982-13C252A38451}"/>
    <pc:docChg chg="undo custSel addSld delSld modSld sldOrd">
      <pc:chgData name="mansour farhat" userId="bed7c5799dc45719" providerId="LiveId" clId="{E4EDDDEB-6F6C-4C56-8982-13C252A38451}" dt="2021-06-11T11:15:44.048" v="3173"/>
      <pc:docMkLst>
        <pc:docMk/>
      </pc:docMkLst>
      <pc:sldChg chg="del">
        <pc:chgData name="mansour farhat" userId="bed7c5799dc45719" providerId="LiveId" clId="{E4EDDDEB-6F6C-4C56-8982-13C252A38451}" dt="2021-06-10T17:07:42.771" v="1393" actId="47"/>
        <pc:sldMkLst>
          <pc:docMk/>
          <pc:sldMk cId="2449361155" sldId="767"/>
        </pc:sldMkLst>
      </pc:sldChg>
      <pc:sldChg chg="addSp modSp new mod modAnim">
        <pc:chgData name="mansour farhat" userId="bed7c5799dc45719" providerId="LiveId" clId="{E4EDDDEB-6F6C-4C56-8982-13C252A38451}" dt="2021-06-10T17:44:45.445" v="1566" actId="20577"/>
        <pc:sldMkLst>
          <pc:docMk/>
          <pc:sldMk cId="184560017" sldId="768"/>
        </pc:sldMkLst>
        <pc:spChg chg="mod">
          <ac:chgData name="mansour farhat" userId="bed7c5799dc45719" providerId="LiveId" clId="{E4EDDDEB-6F6C-4C56-8982-13C252A38451}" dt="2021-06-10T17:07:50.665" v="1407" actId="122"/>
          <ac:spMkLst>
            <pc:docMk/>
            <pc:sldMk cId="184560017" sldId="768"/>
            <ac:spMk id="2" creationId="{A53CC435-D3B2-45BE-AE9F-9FE30E4DB25B}"/>
          </ac:spMkLst>
        </pc:spChg>
        <pc:spChg chg="mod">
          <ac:chgData name="mansour farhat" userId="bed7c5799dc45719" providerId="LiveId" clId="{E4EDDDEB-6F6C-4C56-8982-13C252A38451}" dt="2021-06-10T17:44:45.445" v="1566" actId="20577"/>
          <ac:spMkLst>
            <pc:docMk/>
            <pc:sldMk cId="184560017" sldId="768"/>
            <ac:spMk id="3" creationId="{2DB47635-32C0-44D1-B65D-23E0F011083E}"/>
          </ac:spMkLst>
        </pc:spChg>
        <pc:spChg chg="add mod">
          <ac:chgData name="mansour farhat" userId="bed7c5799dc45719" providerId="LiveId" clId="{E4EDDDEB-6F6C-4C56-8982-13C252A38451}" dt="2021-06-10T17:08:41.208" v="1423"/>
          <ac:spMkLst>
            <pc:docMk/>
            <pc:sldMk cId="184560017" sldId="768"/>
            <ac:spMk id="4" creationId="{D06268D1-A16C-40D7-B68B-A54F54BF025F}"/>
          </ac:spMkLst>
        </pc:spChg>
      </pc:sldChg>
      <pc:sldChg chg="addSp modSp new mod ord modAnim">
        <pc:chgData name="mansour farhat" userId="bed7c5799dc45719" providerId="LiveId" clId="{E4EDDDEB-6F6C-4C56-8982-13C252A38451}" dt="2021-06-11T11:00:17.270" v="3155"/>
        <pc:sldMkLst>
          <pc:docMk/>
          <pc:sldMk cId="3515879323" sldId="769"/>
        </pc:sldMkLst>
        <pc:spChg chg="mod">
          <ac:chgData name="mansour farhat" userId="bed7c5799dc45719" providerId="LiveId" clId="{E4EDDDEB-6F6C-4C56-8982-13C252A38451}" dt="2021-06-10T17:11:21.297" v="1459" actId="20577"/>
          <ac:spMkLst>
            <pc:docMk/>
            <pc:sldMk cId="3515879323" sldId="769"/>
            <ac:spMk id="2" creationId="{0A5FEB3F-4609-4D92-91D0-9506181AA5AA}"/>
          </ac:spMkLst>
        </pc:spChg>
        <pc:spChg chg="mod">
          <ac:chgData name="mansour farhat" userId="bed7c5799dc45719" providerId="LiveId" clId="{E4EDDDEB-6F6C-4C56-8982-13C252A38451}" dt="2021-06-10T17:12:18.874" v="1460" actId="13926"/>
          <ac:spMkLst>
            <pc:docMk/>
            <pc:sldMk cId="3515879323" sldId="769"/>
            <ac:spMk id="3" creationId="{C827CE09-5A4E-45F8-AF11-99179D68C753}"/>
          </ac:spMkLst>
        </pc:spChg>
        <pc:spChg chg="add mod">
          <ac:chgData name="mansour farhat" userId="bed7c5799dc45719" providerId="LiveId" clId="{E4EDDDEB-6F6C-4C56-8982-13C252A38451}" dt="2021-06-10T17:08:43.197" v="1424"/>
          <ac:spMkLst>
            <pc:docMk/>
            <pc:sldMk cId="3515879323" sldId="769"/>
            <ac:spMk id="4" creationId="{ECF3BEBD-543C-4E3F-B04E-EFC6CC8A3B35}"/>
          </ac:spMkLst>
        </pc:spChg>
      </pc:sldChg>
      <pc:sldChg chg="addSp delSp modSp new mod modAnim">
        <pc:chgData name="mansour farhat" userId="bed7c5799dc45719" providerId="LiveId" clId="{E4EDDDEB-6F6C-4C56-8982-13C252A38451}" dt="2021-06-10T17:31:04.978" v="1489" actId="14100"/>
        <pc:sldMkLst>
          <pc:docMk/>
          <pc:sldMk cId="3858408019" sldId="770"/>
        </pc:sldMkLst>
        <pc:spChg chg="add mod">
          <ac:chgData name="mansour farhat" userId="bed7c5799dc45719" providerId="LiveId" clId="{E4EDDDEB-6F6C-4C56-8982-13C252A38451}" dt="2021-06-10T17:30:23.377" v="1481" actId="207"/>
          <ac:spMkLst>
            <pc:docMk/>
            <pc:sldMk cId="3858408019" sldId="770"/>
            <ac:spMk id="2" creationId="{54785C13-EC31-4EFC-BBD9-E9161B9D77DC}"/>
          </ac:spMkLst>
        </pc:spChg>
        <pc:spChg chg="del">
          <ac:chgData name="mansour farhat" userId="bed7c5799dc45719" providerId="LiveId" clId="{E4EDDDEB-6F6C-4C56-8982-13C252A38451}" dt="2021-06-09T17:34:50.382" v="576" actId="478"/>
          <ac:spMkLst>
            <pc:docMk/>
            <pc:sldMk cId="3858408019" sldId="770"/>
            <ac:spMk id="2" creationId="{BACDB2BD-688E-428B-B858-E98C161571CC}"/>
          </ac:spMkLst>
        </pc:spChg>
        <pc:spChg chg="mod">
          <ac:chgData name="mansour farhat" userId="bed7c5799dc45719" providerId="LiveId" clId="{E4EDDDEB-6F6C-4C56-8982-13C252A38451}" dt="2021-06-10T15:57:18.616" v="1176" actId="20577"/>
          <ac:spMkLst>
            <pc:docMk/>
            <pc:sldMk cId="3858408019" sldId="770"/>
            <ac:spMk id="3" creationId="{7D345739-9553-4855-8C85-370A9721BDF7}"/>
          </ac:spMkLst>
        </pc:spChg>
        <pc:spChg chg="add mod">
          <ac:chgData name="mansour farhat" userId="bed7c5799dc45719" providerId="LiveId" clId="{E4EDDDEB-6F6C-4C56-8982-13C252A38451}" dt="2021-06-10T17:08:45.289" v="1425"/>
          <ac:spMkLst>
            <pc:docMk/>
            <pc:sldMk cId="3858408019" sldId="770"/>
            <ac:spMk id="4" creationId="{D8E24C3C-3D9E-4A60-9EB1-00E21AC7E7F5}"/>
          </ac:spMkLst>
        </pc:spChg>
        <pc:spChg chg="add mod">
          <ac:chgData name="mansour farhat" userId="bed7c5799dc45719" providerId="LiveId" clId="{E4EDDDEB-6F6C-4C56-8982-13C252A38451}" dt="2021-06-10T17:31:04.978" v="1489" actId="14100"/>
          <ac:spMkLst>
            <pc:docMk/>
            <pc:sldMk cId="3858408019" sldId="770"/>
            <ac:spMk id="6" creationId="{364423A3-F2CB-4E73-B61A-C57CABEF3688}"/>
          </ac:spMkLst>
        </pc:spChg>
        <pc:picChg chg="add mod">
          <ac:chgData name="mansour farhat" userId="bed7c5799dc45719" providerId="LiveId" clId="{E4EDDDEB-6F6C-4C56-8982-13C252A38451}" dt="2021-06-10T15:57:34.908" v="1181" actId="1076"/>
          <ac:picMkLst>
            <pc:docMk/>
            <pc:sldMk cId="3858408019" sldId="770"/>
            <ac:picMk id="5" creationId="{493C163A-4819-4001-B0E2-2B9C5E909861}"/>
          </ac:picMkLst>
        </pc:picChg>
      </pc:sldChg>
      <pc:sldChg chg="addSp delSp modSp new mod modAnim">
        <pc:chgData name="mansour farhat" userId="bed7c5799dc45719" providerId="LiveId" clId="{E4EDDDEB-6F6C-4C56-8982-13C252A38451}" dt="2021-06-10T17:31:40.338" v="1498" actId="14100"/>
        <pc:sldMkLst>
          <pc:docMk/>
          <pc:sldMk cId="227987932" sldId="771"/>
        </pc:sldMkLst>
        <pc:spChg chg="add del mod">
          <ac:chgData name="mansour farhat" userId="bed7c5799dc45719" providerId="LiveId" clId="{E4EDDDEB-6F6C-4C56-8982-13C252A38451}" dt="2021-06-10T17:08:49.216" v="1427"/>
          <ac:spMkLst>
            <pc:docMk/>
            <pc:sldMk cId="227987932" sldId="771"/>
            <ac:spMk id="6" creationId="{D0039BC5-A6AB-409A-861A-EA49E5E09C9A}"/>
          </ac:spMkLst>
        </pc:spChg>
        <pc:spChg chg="add mod">
          <ac:chgData name="mansour farhat" userId="bed7c5799dc45719" providerId="LiveId" clId="{E4EDDDEB-6F6C-4C56-8982-13C252A38451}" dt="2021-06-10T17:31:31.266" v="1493" actId="14100"/>
          <ac:spMkLst>
            <pc:docMk/>
            <pc:sldMk cId="227987932" sldId="771"/>
            <ac:spMk id="7" creationId="{E31725DB-39C8-4562-A34C-7CFEBFD4D16C}"/>
          </ac:spMkLst>
        </pc:spChg>
        <pc:spChg chg="add mod">
          <ac:chgData name="mansour farhat" userId="bed7c5799dc45719" providerId="LiveId" clId="{E4EDDDEB-6F6C-4C56-8982-13C252A38451}" dt="2021-06-10T17:31:36.114" v="1495" actId="1076"/>
          <ac:spMkLst>
            <pc:docMk/>
            <pc:sldMk cId="227987932" sldId="771"/>
            <ac:spMk id="8" creationId="{C185F895-DAF5-45E5-BB5F-447B130360BB}"/>
          </ac:spMkLst>
        </pc:spChg>
        <pc:spChg chg="add mod">
          <ac:chgData name="mansour farhat" userId="bed7c5799dc45719" providerId="LiveId" clId="{E4EDDDEB-6F6C-4C56-8982-13C252A38451}" dt="2021-06-10T17:31:40.338" v="1498" actId="14100"/>
          <ac:spMkLst>
            <pc:docMk/>
            <pc:sldMk cId="227987932" sldId="771"/>
            <ac:spMk id="9" creationId="{89413CD9-A311-4A59-83B5-65725956C9C3}"/>
          </ac:spMkLst>
        </pc:spChg>
        <pc:graphicFrameChg chg="add mod">
          <ac:chgData name="mansour farhat" userId="bed7c5799dc45719" providerId="LiveId" clId="{E4EDDDEB-6F6C-4C56-8982-13C252A38451}" dt="2021-06-10T15:58:09.669" v="1182" actId="1076"/>
          <ac:graphicFrameMkLst>
            <pc:docMk/>
            <pc:sldMk cId="227987932" sldId="771"/>
            <ac:graphicFrameMk id="4" creationId="{3E8861AB-CAD7-460D-AC27-3871E8114F80}"/>
          </ac:graphicFrameMkLst>
        </pc:graphicFrameChg>
        <pc:picChg chg="add mod">
          <ac:chgData name="mansour farhat" userId="bed7c5799dc45719" providerId="LiveId" clId="{E4EDDDEB-6F6C-4C56-8982-13C252A38451}" dt="2021-06-09T17:39:34.768" v="608" actId="1076"/>
          <ac:picMkLst>
            <pc:docMk/>
            <pc:sldMk cId="227987932" sldId="771"/>
            <ac:picMk id="5" creationId="{2849077D-95A1-402A-814A-C75A6FC71111}"/>
          </ac:picMkLst>
        </pc:picChg>
      </pc:sldChg>
      <pc:sldChg chg="addSp modSp new mod modAnim">
        <pc:chgData name="mansour farhat" userId="bed7c5799dc45719" providerId="LiveId" clId="{E4EDDDEB-6F6C-4C56-8982-13C252A38451}" dt="2021-06-10T17:31:50.176" v="1500" actId="207"/>
        <pc:sldMkLst>
          <pc:docMk/>
          <pc:sldMk cId="1701489537" sldId="772"/>
        </pc:sldMkLst>
        <pc:spChg chg="mod">
          <ac:chgData name="mansour farhat" userId="bed7c5799dc45719" providerId="LiveId" clId="{E4EDDDEB-6F6C-4C56-8982-13C252A38451}" dt="2021-06-10T17:08:56.038" v="1429" actId="1076"/>
          <ac:spMkLst>
            <pc:docMk/>
            <pc:sldMk cId="1701489537" sldId="772"/>
            <ac:spMk id="2" creationId="{61786F87-D9FB-4ACD-8982-548C392DBA28}"/>
          </ac:spMkLst>
        </pc:spChg>
        <pc:spChg chg="mod">
          <ac:chgData name="mansour farhat" userId="bed7c5799dc45719" providerId="LiveId" clId="{E4EDDDEB-6F6C-4C56-8982-13C252A38451}" dt="2021-06-10T17:31:50.176" v="1500" actId="207"/>
          <ac:spMkLst>
            <pc:docMk/>
            <pc:sldMk cId="1701489537" sldId="772"/>
            <ac:spMk id="3" creationId="{FCC05884-F22F-48BD-A375-C9B56DB49668}"/>
          </ac:spMkLst>
        </pc:spChg>
        <pc:spChg chg="add mod">
          <ac:chgData name="mansour farhat" userId="bed7c5799dc45719" providerId="LiveId" clId="{E4EDDDEB-6F6C-4C56-8982-13C252A38451}" dt="2021-06-10T17:08:52.011" v="1428"/>
          <ac:spMkLst>
            <pc:docMk/>
            <pc:sldMk cId="1701489537" sldId="772"/>
            <ac:spMk id="4" creationId="{FB916E68-C5A6-4988-80FD-A5228C28C469}"/>
          </ac:spMkLst>
        </pc:spChg>
      </pc:sldChg>
      <pc:sldChg chg="addSp delSp modSp new mod modAnim">
        <pc:chgData name="mansour farhat" userId="bed7c5799dc45719" providerId="LiveId" clId="{E4EDDDEB-6F6C-4C56-8982-13C252A38451}" dt="2021-06-10T17:10:18.478" v="1439"/>
        <pc:sldMkLst>
          <pc:docMk/>
          <pc:sldMk cId="3681925923" sldId="773"/>
        </pc:sldMkLst>
        <pc:spChg chg="del">
          <ac:chgData name="mansour farhat" userId="bed7c5799dc45719" providerId="LiveId" clId="{E4EDDDEB-6F6C-4C56-8982-13C252A38451}" dt="2021-06-10T16:57:25.209" v="1252" actId="478"/>
          <ac:spMkLst>
            <pc:docMk/>
            <pc:sldMk cId="3681925923" sldId="773"/>
            <ac:spMk id="2" creationId="{FC9DFF67-E0AF-43FA-BD5A-0EC90CDD1373}"/>
          </ac:spMkLst>
        </pc:spChg>
        <pc:spChg chg="mod">
          <ac:chgData name="mansour farhat" userId="bed7c5799dc45719" providerId="LiveId" clId="{E4EDDDEB-6F6C-4C56-8982-13C252A38451}" dt="2021-06-10T17:09:44.616" v="1434" actId="20577"/>
          <ac:spMkLst>
            <pc:docMk/>
            <pc:sldMk cId="3681925923" sldId="773"/>
            <ac:spMk id="3" creationId="{814EB368-266D-4A28-867B-A67C091F159E}"/>
          </ac:spMkLst>
        </pc:spChg>
        <pc:picChg chg="add mod">
          <ac:chgData name="mansour farhat" userId="bed7c5799dc45719" providerId="LiveId" clId="{E4EDDDEB-6F6C-4C56-8982-13C252A38451}" dt="2021-06-10T17:03:24.953" v="1344" actId="1076"/>
          <ac:picMkLst>
            <pc:docMk/>
            <pc:sldMk cId="3681925923" sldId="773"/>
            <ac:picMk id="5" creationId="{019863E9-BD30-42C6-BAD8-196B27734A22}"/>
          </ac:picMkLst>
        </pc:picChg>
        <pc:picChg chg="add mod">
          <ac:chgData name="mansour farhat" userId="bed7c5799dc45719" providerId="LiveId" clId="{E4EDDDEB-6F6C-4C56-8982-13C252A38451}" dt="2021-06-10T17:03:23.872" v="1343" actId="1076"/>
          <ac:picMkLst>
            <pc:docMk/>
            <pc:sldMk cId="3681925923" sldId="773"/>
            <ac:picMk id="7" creationId="{F3EDA1CE-3FCA-4F03-B5AB-8BF939E8FC53}"/>
          </ac:picMkLst>
        </pc:picChg>
        <pc:picChg chg="add mod">
          <ac:chgData name="mansour farhat" userId="bed7c5799dc45719" providerId="LiveId" clId="{E4EDDDEB-6F6C-4C56-8982-13C252A38451}" dt="2021-06-10T17:03:22.626" v="1342" actId="1076"/>
          <ac:picMkLst>
            <pc:docMk/>
            <pc:sldMk cId="3681925923" sldId="773"/>
            <ac:picMk id="9" creationId="{2BDC47D1-5CED-4345-9050-8407AE2E7770}"/>
          </ac:picMkLst>
        </pc:picChg>
        <pc:picChg chg="add mod">
          <ac:chgData name="mansour farhat" userId="bed7c5799dc45719" providerId="LiveId" clId="{E4EDDDEB-6F6C-4C56-8982-13C252A38451}" dt="2021-06-10T17:04:04.522" v="1357" actId="1076"/>
          <ac:picMkLst>
            <pc:docMk/>
            <pc:sldMk cId="3681925923" sldId="773"/>
            <ac:picMk id="11" creationId="{12181BD9-77EB-4888-8967-9863DE1A6301}"/>
          </ac:picMkLst>
        </pc:picChg>
      </pc:sldChg>
      <pc:sldChg chg="addSp modSp new mod modAnim">
        <pc:chgData name="mansour farhat" userId="bed7c5799dc45719" providerId="LiveId" clId="{E4EDDDEB-6F6C-4C56-8982-13C252A38451}" dt="2021-06-10T17:10:54.444" v="1444"/>
        <pc:sldMkLst>
          <pc:docMk/>
          <pc:sldMk cId="134472813" sldId="774"/>
        </pc:sldMkLst>
        <pc:spChg chg="mod">
          <ac:chgData name="mansour farhat" userId="bed7c5799dc45719" providerId="LiveId" clId="{E4EDDDEB-6F6C-4C56-8982-13C252A38451}" dt="2021-06-10T17:05:17.177" v="1377" actId="1076"/>
          <ac:spMkLst>
            <pc:docMk/>
            <pc:sldMk cId="134472813" sldId="774"/>
            <ac:spMk id="2" creationId="{974DEDAC-7114-4B32-AC03-9E6B962EAFFA}"/>
          </ac:spMkLst>
        </pc:spChg>
        <pc:spChg chg="add mod">
          <ac:chgData name="mansour farhat" userId="bed7c5799dc45719" providerId="LiveId" clId="{E4EDDDEB-6F6C-4C56-8982-13C252A38451}" dt="2021-06-10T17:10:54.444" v="1444"/>
          <ac:spMkLst>
            <pc:docMk/>
            <pc:sldMk cId="134472813" sldId="774"/>
            <ac:spMk id="9" creationId="{106EE30A-3D2D-4A7B-9581-D3DF6C902021}"/>
          </ac:spMkLst>
        </pc:spChg>
        <pc:picChg chg="add mod">
          <ac:chgData name="mansour farhat" userId="bed7c5799dc45719" providerId="LiveId" clId="{E4EDDDEB-6F6C-4C56-8982-13C252A38451}" dt="2021-06-10T17:05:21.057" v="1378" actId="1076"/>
          <ac:picMkLst>
            <pc:docMk/>
            <pc:sldMk cId="134472813" sldId="774"/>
            <ac:picMk id="4" creationId="{F18D640E-08ED-4FBE-AD39-D79AE3FDC793}"/>
          </ac:picMkLst>
        </pc:picChg>
        <pc:picChg chg="add mod">
          <ac:chgData name="mansour farhat" userId="bed7c5799dc45719" providerId="LiveId" clId="{E4EDDDEB-6F6C-4C56-8982-13C252A38451}" dt="2021-06-10T17:05:21.945" v="1379" actId="1076"/>
          <ac:picMkLst>
            <pc:docMk/>
            <pc:sldMk cId="134472813" sldId="774"/>
            <ac:picMk id="6" creationId="{BB5B6329-E997-477F-A8A7-1D6E2483AEC7}"/>
          </ac:picMkLst>
        </pc:picChg>
        <pc:picChg chg="add mod">
          <ac:chgData name="mansour farhat" userId="bed7c5799dc45719" providerId="LiveId" clId="{E4EDDDEB-6F6C-4C56-8982-13C252A38451}" dt="2021-06-10T17:05:22.937" v="1380" actId="1076"/>
          <ac:picMkLst>
            <pc:docMk/>
            <pc:sldMk cId="134472813" sldId="774"/>
            <ac:picMk id="8" creationId="{2EF4F976-33D4-45ED-A309-C2DFA680CCA3}"/>
          </ac:picMkLst>
        </pc:picChg>
      </pc:sldChg>
      <pc:sldChg chg="addSp modSp new mod">
        <pc:chgData name="mansour farhat" userId="bed7c5799dc45719" providerId="LiveId" clId="{E4EDDDEB-6F6C-4C56-8982-13C252A38451}" dt="2021-06-11T11:00:26.597" v="3157" actId="6549"/>
        <pc:sldMkLst>
          <pc:docMk/>
          <pc:sldMk cId="3777722855" sldId="775"/>
        </pc:sldMkLst>
        <pc:spChg chg="mod">
          <ac:chgData name="mansour farhat" userId="bed7c5799dc45719" providerId="LiveId" clId="{E4EDDDEB-6F6C-4C56-8982-13C252A38451}" dt="2021-06-11T11:00:26.597" v="3157" actId="6549"/>
          <ac:spMkLst>
            <pc:docMk/>
            <pc:sldMk cId="3777722855" sldId="775"/>
            <ac:spMk id="2" creationId="{E5F40121-D441-4143-995F-17D2556A09B7}"/>
          </ac:spMkLst>
        </pc:spChg>
        <pc:spChg chg="mod">
          <ac:chgData name="mansour farhat" userId="bed7c5799dc45719" providerId="LiveId" clId="{E4EDDDEB-6F6C-4C56-8982-13C252A38451}" dt="2021-06-10T17:07:07.134" v="1386" actId="12"/>
          <ac:spMkLst>
            <pc:docMk/>
            <pc:sldMk cId="3777722855" sldId="775"/>
            <ac:spMk id="3" creationId="{6AB2CA6D-2DC5-49E0-938E-57367BFD8C79}"/>
          </ac:spMkLst>
        </pc:spChg>
        <pc:spChg chg="add mod">
          <ac:chgData name="mansour farhat" userId="bed7c5799dc45719" providerId="LiveId" clId="{E4EDDDEB-6F6C-4C56-8982-13C252A38451}" dt="2021-06-10T17:10:55.476" v="1445"/>
          <ac:spMkLst>
            <pc:docMk/>
            <pc:sldMk cId="3777722855" sldId="775"/>
            <ac:spMk id="4" creationId="{88CCE61F-D2E3-413D-AE91-F9F430DCE3C0}"/>
          </ac:spMkLst>
        </pc:spChg>
      </pc:sldChg>
      <pc:sldChg chg="add ord">
        <pc:chgData name="mansour farhat" userId="bed7c5799dc45719" providerId="LiveId" clId="{E4EDDDEB-6F6C-4C56-8982-13C252A38451}" dt="2021-06-11T10:54:44.829" v="2978"/>
        <pc:sldMkLst>
          <pc:docMk/>
          <pc:sldMk cId="3307863021" sldId="776"/>
        </pc:sldMkLst>
      </pc:sldChg>
      <pc:sldChg chg="add ord">
        <pc:chgData name="mansour farhat" userId="bed7c5799dc45719" providerId="LiveId" clId="{E4EDDDEB-6F6C-4C56-8982-13C252A38451}" dt="2021-06-10T17:07:41.101" v="1392"/>
        <pc:sldMkLst>
          <pc:docMk/>
          <pc:sldMk cId="3967237002" sldId="777"/>
        </pc:sldMkLst>
      </pc:sldChg>
      <pc:sldChg chg="new del">
        <pc:chgData name="mansour farhat" userId="bed7c5799dc45719" providerId="LiveId" clId="{E4EDDDEB-6F6C-4C56-8982-13C252A38451}" dt="2021-06-10T17:08:03.788" v="1411" actId="47"/>
        <pc:sldMkLst>
          <pc:docMk/>
          <pc:sldMk cId="901551281" sldId="778"/>
        </pc:sldMkLst>
      </pc:sldChg>
      <pc:sldChg chg="modSp add mod modAnim">
        <pc:chgData name="mansour farhat" userId="bed7c5799dc45719" providerId="LiveId" clId="{E4EDDDEB-6F6C-4C56-8982-13C252A38451}" dt="2021-06-11T11:03:21.161" v="3166" actId="20577"/>
        <pc:sldMkLst>
          <pc:docMk/>
          <pc:sldMk cId="2545261887" sldId="779"/>
        </pc:sldMkLst>
        <pc:spChg chg="mod">
          <ac:chgData name="mansour farhat" userId="bed7c5799dc45719" providerId="LiveId" clId="{E4EDDDEB-6F6C-4C56-8982-13C252A38451}" dt="2021-06-11T11:03:21.161" v="3166" actId="20577"/>
          <ac:spMkLst>
            <pc:docMk/>
            <pc:sldMk cId="2545261887" sldId="779"/>
            <ac:spMk id="3" creationId="{6FBA5F83-89ED-4B4C-A2B6-7E0237C058D7}"/>
          </ac:spMkLst>
        </pc:spChg>
      </pc:sldChg>
      <pc:sldChg chg="add del ord">
        <pc:chgData name="mansour farhat" userId="bed7c5799dc45719" providerId="LiveId" clId="{E4EDDDEB-6F6C-4C56-8982-13C252A38451}" dt="2021-06-11T11:00:22.835" v="3156" actId="47"/>
        <pc:sldMkLst>
          <pc:docMk/>
          <pc:sldMk cId="125596368" sldId="780"/>
        </pc:sldMkLst>
      </pc:sldChg>
      <pc:sldChg chg="addSp delSp modSp new mod delAnim modAnim">
        <pc:chgData name="mansour farhat" userId="bed7c5799dc45719" providerId="LiveId" clId="{E4EDDDEB-6F6C-4C56-8982-13C252A38451}" dt="2021-06-11T10:54:15.954" v="2965"/>
        <pc:sldMkLst>
          <pc:docMk/>
          <pc:sldMk cId="2350556648" sldId="781"/>
        </pc:sldMkLst>
        <pc:spChg chg="mod">
          <ac:chgData name="mansour farhat" userId="bed7c5799dc45719" providerId="LiveId" clId="{E4EDDDEB-6F6C-4C56-8982-13C252A38451}" dt="2021-06-10T21:52:24.302" v="1634" actId="1076"/>
          <ac:spMkLst>
            <pc:docMk/>
            <pc:sldMk cId="2350556648" sldId="781"/>
            <ac:spMk id="2" creationId="{0A79DCD5-F0CC-43F2-A2CC-5D0C172B5607}"/>
          </ac:spMkLst>
        </pc:spChg>
        <pc:spChg chg="mod">
          <ac:chgData name="mansour farhat" userId="bed7c5799dc45719" providerId="LiveId" clId="{E4EDDDEB-6F6C-4C56-8982-13C252A38451}" dt="2021-06-10T21:58:25.911" v="1770" actId="6549"/>
          <ac:spMkLst>
            <pc:docMk/>
            <pc:sldMk cId="2350556648" sldId="781"/>
            <ac:spMk id="3" creationId="{3F36C1F5-01BD-4633-BD56-A8205D2F9922}"/>
          </ac:spMkLst>
        </pc:spChg>
        <pc:spChg chg="add del mod">
          <ac:chgData name="mansour farhat" userId="bed7c5799dc45719" providerId="LiveId" clId="{E4EDDDEB-6F6C-4C56-8982-13C252A38451}" dt="2021-06-11T01:21:24.834" v="2907" actId="478"/>
          <ac:spMkLst>
            <pc:docMk/>
            <pc:sldMk cId="2350556648" sldId="781"/>
            <ac:spMk id="8" creationId="{AFAC605C-426A-4207-A78A-93D12FBC6699}"/>
          </ac:spMkLst>
        </pc:spChg>
        <pc:spChg chg="add mod">
          <ac:chgData name="mansour farhat" userId="bed7c5799dc45719" providerId="LiveId" clId="{E4EDDDEB-6F6C-4C56-8982-13C252A38451}" dt="2021-06-11T10:54:15.954" v="2965"/>
          <ac:spMkLst>
            <pc:docMk/>
            <pc:sldMk cId="2350556648" sldId="781"/>
            <ac:spMk id="11" creationId="{AB794339-6AA5-472B-9492-760C6047CCA4}"/>
          </ac:spMkLst>
        </pc:spChg>
        <pc:picChg chg="add mod">
          <ac:chgData name="mansour farhat" userId="bed7c5799dc45719" providerId="LiveId" clId="{E4EDDDEB-6F6C-4C56-8982-13C252A38451}" dt="2021-06-10T21:55:25.245" v="1718" actId="1076"/>
          <ac:picMkLst>
            <pc:docMk/>
            <pc:sldMk cId="2350556648" sldId="781"/>
            <ac:picMk id="5" creationId="{872E2BA3-ECEC-422D-9F8A-BC93FBD44B6A}"/>
          </ac:picMkLst>
        </pc:picChg>
        <pc:picChg chg="add mod">
          <ac:chgData name="mansour farhat" userId="bed7c5799dc45719" providerId="LiveId" clId="{E4EDDDEB-6F6C-4C56-8982-13C252A38451}" dt="2021-06-10T21:58:34.366" v="1773" actId="1076"/>
          <ac:picMkLst>
            <pc:docMk/>
            <pc:sldMk cId="2350556648" sldId="781"/>
            <ac:picMk id="7" creationId="{E31EE671-9973-4FAF-A087-02B17609019A}"/>
          </ac:picMkLst>
        </pc:picChg>
        <pc:picChg chg="add mod">
          <ac:chgData name="mansour farhat" userId="bed7c5799dc45719" providerId="LiveId" clId="{E4EDDDEB-6F6C-4C56-8982-13C252A38451}" dt="2021-06-11T01:21:30.792" v="2909" actId="1076"/>
          <ac:picMkLst>
            <pc:docMk/>
            <pc:sldMk cId="2350556648" sldId="781"/>
            <ac:picMk id="10" creationId="{7BC18C15-9FC4-46EA-9F45-33BC0EFA588A}"/>
          </ac:picMkLst>
        </pc:picChg>
      </pc:sldChg>
      <pc:sldChg chg="addSp delSp modSp new mod modAnim">
        <pc:chgData name="mansour farhat" userId="bed7c5799dc45719" providerId="LiveId" clId="{E4EDDDEB-6F6C-4C56-8982-13C252A38451}" dt="2021-06-11T10:54:17.239" v="2966"/>
        <pc:sldMkLst>
          <pc:docMk/>
          <pc:sldMk cId="4110055423" sldId="782"/>
        </pc:sldMkLst>
        <pc:spChg chg="del">
          <ac:chgData name="mansour farhat" userId="bed7c5799dc45719" providerId="LiveId" clId="{E4EDDDEB-6F6C-4C56-8982-13C252A38451}" dt="2021-06-10T22:09:35.562" v="1788" actId="478"/>
          <ac:spMkLst>
            <pc:docMk/>
            <pc:sldMk cId="4110055423" sldId="782"/>
            <ac:spMk id="2" creationId="{DCC0CE49-94FD-4689-AB28-F11B0AA0701A}"/>
          </ac:spMkLst>
        </pc:spChg>
        <pc:spChg chg="mod">
          <ac:chgData name="mansour farhat" userId="bed7c5799dc45719" providerId="LiveId" clId="{E4EDDDEB-6F6C-4C56-8982-13C252A38451}" dt="2021-06-10T22:32:49.986" v="1984" actId="6549"/>
          <ac:spMkLst>
            <pc:docMk/>
            <pc:sldMk cId="4110055423" sldId="782"/>
            <ac:spMk id="3" creationId="{84A0D3C7-6337-4A95-9D75-855859F4F108}"/>
          </ac:spMkLst>
        </pc:spChg>
        <pc:spChg chg="add mod">
          <ac:chgData name="mansour farhat" userId="bed7c5799dc45719" providerId="LiveId" clId="{E4EDDDEB-6F6C-4C56-8982-13C252A38451}" dt="2021-06-11T10:54:17.239" v="2966"/>
          <ac:spMkLst>
            <pc:docMk/>
            <pc:sldMk cId="4110055423" sldId="782"/>
            <ac:spMk id="18" creationId="{129B09CD-F56D-40FE-A06B-DEE344B7DBE8}"/>
          </ac:spMkLst>
        </pc:spChg>
        <pc:picChg chg="add mod">
          <ac:chgData name="mansour farhat" userId="bed7c5799dc45719" providerId="LiveId" clId="{E4EDDDEB-6F6C-4C56-8982-13C252A38451}" dt="2021-06-10T22:32:53.192" v="1985" actId="1076"/>
          <ac:picMkLst>
            <pc:docMk/>
            <pc:sldMk cId="4110055423" sldId="782"/>
            <ac:picMk id="5" creationId="{3217D4B9-0740-4482-9C0E-90446A6BEE5D}"/>
          </ac:picMkLst>
        </pc:picChg>
        <pc:picChg chg="add mod">
          <ac:chgData name="mansour farhat" userId="bed7c5799dc45719" providerId="LiveId" clId="{E4EDDDEB-6F6C-4C56-8982-13C252A38451}" dt="2021-06-10T22:32:54.368" v="1986" actId="1076"/>
          <ac:picMkLst>
            <pc:docMk/>
            <pc:sldMk cId="4110055423" sldId="782"/>
            <ac:picMk id="7" creationId="{3DB9DD01-C584-4955-9088-7D5A8DD37B27}"/>
          </ac:picMkLst>
        </pc:picChg>
        <pc:picChg chg="add del">
          <ac:chgData name="mansour farhat" userId="bed7c5799dc45719" providerId="LiveId" clId="{E4EDDDEB-6F6C-4C56-8982-13C252A38451}" dt="2021-06-10T22:10:29.298" v="1796" actId="22"/>
          <ac:picMkLst>
            <pc:docMk/>
            <pc:sldMk cId="4110055423" sldId="782"/>
            <ac:picMk id="9" creationId="{2D09C0D3-454B-4951-AC51-A97C07AF07A0}"/>
          </ac:picMkLst>
        </pc:picChg>
        <pc:picChg chg="add del">
          <ac:chgData name="mansour farhat" userId="bed7c5799dc45719" providerId="LiveId" clId="{E4EDDDEB-6F6C-4C56-8982-13C252A38451}" dt="2021-06-10T22:10:28.932" v="1795" actId="22"/>
          <ac:picMkLst>
            <pc:docMk/>
            <pc:sldMk cId="4110055423" sldId="782"/>
            <ac:picMk id="11" creationId="{8E1A7532-6832-4777-AD95-0B4C144115EF}"/>
          </ac:picMkLst>
        </pc:picChg>
        <pc:picChg chg="add del">
          <ac:chgData name="mansour farhat" userId="bed7c5799dc45719" providerId="LiveId" clId="{E4EDDDEB-6F6C-4C56-8982-13C252A38451}" dt="2021-06-10T22:10:37.814" v="1798" actId="22"/>
          <ac:picMkLst>
            <pc:docMk/>
            <pc:sldMk cId="4110055423" sldId="782"/>
            <ac:picMk id="13" creationId="{62999B3B-EEA7-45A7-B8FA-32D7C5F35ED6}"/>
          </ac:picMkLst>
        </pc:picChg>
        <pc:picChg chg="add del">
          <ac:chgData name="mansour farhat" userId="bed7c5799dc45719" providerId="LiveId" clId="{E4EDDDEB-6F6C-4C56-8982-13C252A38451}" dt="2021-06-10T22:10:40.556" v="1800" actId="22"/>
          <ac:picMkLst>
            <pc:docMk/>
            <pc:sldMk cId="4110055423" sldId="782"/>
            <ac:picMk id="15" creationId="{CC600456-2575-449D-9413-35D0E3B8C524}"/>
          </ac:picMkLst>
        </pc:picChg>
        <pc:picChg chg="add mod">
          <ac:chgData name="mansour farhat" userId="bed7c5799dc45719" providerId="LiveId" clId="{E4EDDDEB-6F6C-4C56-8982-13C252A38451}" dt="2021-06-11T01:21:36.943" v="2910" actId="1076"/>
          <ac:picMkLst>
            <pc:docMk/>
            <pc:sldMk cId="4110055423" sldId="782"/>
            <ac:picMk id="17" creationId="{37C15C56-99F7-4F84-9FAF-4ADD614C5D68}"/>
          </ac:picMkLst>
        </pc:picChg>
      </pc:sldChg>
      <pc:sldChg chg="addSp modSp new mod modAnim">
        <pc:chgData name="mansour farhat" userId="bed7c5799dc45719" providerId="LiveId" clId="{E4EDDDEB-6F6C-4C56-8982-13C252A38451}" dt="2021-06-11T10:54:18.199" v="2967"/>
        <pc:sldMkLst>
          <pc:docMk/>
          <pc:sldMk cId="3173957385" sldId="783"/>
        </pc:sldMkLst>
        <pc:spChg chg="mod">
          <ac:chgData name="mansour farhat" userId="bed7c5799dc45719" providerId="LiveId" clId="{E4EDDDEB-6F6C-4C56-8982-13C252A38451}" dt="2021-06-10T22:14:25.294" v="1820" actId="20577"/>
          <ac:spMkLst>
            <pc:docMk/>
            <pc:sldMk cId="3173957385" sldId="783"/>
            <ac:spMk id="2" creationId="{5D83EA52-A751-48B0-84C6-4D47CF8B85DF}"/>
          </ac:spMkLst>
        </pc:spChg>
        <pc:spChg chg="mod">
          <ac:chgData name="mansour farhat" userId="bed7c5799dc45719" providerId="LiveId" clId="{E4EDDDEB-6F6C-4C56-8982-13C252A38451}" dt="2021-06-11T01:23:23.893" v="2917" actId="27636"/>
          <ac:spMkLst>
            <pc:docMk/>
            <pc:sldMk cId="3173957385" sldId="783"/>
            <ac:spMk id="3" creationId="{A7022573-64E5-4E1D-AA2C-49EADFC061F5}"/>
          </ac:spMkLst>
        </pc:spChg>
        <pc:spChg chg="add mod">
          <ac:chgData name="mansour farhat" userId="bed7c5799dc45719" providerId="LiveId" clId="{E4EDDDEB-6F6C-4C56-8982-13C252A38451}" dt="2021-06-11T10:54:18.199" v="2967"/>
          <ac:spMkLst>
            <pc:docMk/>
            <pc:sldMk cId="3173957385" sldId="783"/>
            <ac:spMk id="4" creationId="{154F60CB-158D-4662-86D4-2D46D6C53751}"/>
          </ac:spMkLst>
        </pc:spChg>
      </pc:sldChg>
      <pc:sldChg chg="addSp delSp modSp new mod modAnim">
        <pc:chgData name="mansour farhat" userId="bed7c5799dc45719" providerId="LiveId" clId="{E4EDDDEB-6F6C-4C56-8982-13C252A38451}" dt="2021-06-11T10:59:04.178" v="3149" actId="20577"/>
        <pc:sldMkLst>
          <pc:docMk/>
          <pc:sldMk cId="1039445230" sldId="784"/>
        </pc:sldMkLst>
        <pc:spChg chg="del">
          <ac:chgData name="mansour farhat" userId="bed7c5799dc45719" providerId="LiveId" clId="{E4EDDDEB-6F6C-4C56-8982-13C252A38451}" dt="2021-06-10T22:17:43.017" v="1944" actId="478"/>
          <ac:spMkLst>
            <pc:docMk/>
            <pc:sldMk cId="1039445230" sldId="784"/>
            <ac:spMk id="2" creationId="{C9B9E630-BBF1-43A4-9AFF-1FF26B76E8C6}"/>
          </ac:spMkLst>
        </pc:spChg>
        <pc:spChg chg="mod">
          <ac:chgData name="mansour farhat" userId="bed7c5799dc45719" providerId="LiveId" clId="{E4EDDDEB-6F6C-4C56-8982-13C252A38451}" dt="2021-06-11T10:59:04.178" v="3149" actId="20577"/>
          <ac:spMkLst>
            <pc:docMk/>
            <pc:sldMk cId="1039445230" sldId="784"/>
            <ac:spMk id="3" creationId="{0A8CFBC9-AD54-4CC4-BD3B-154249575BF1}"/>
          </ac:spMkLst>
        </pc:spChg>
        <pc:spChg chg="add mod">
          <ac:chgData name="mansour farhat" userId="bed7c5799dc45719" providerId="LiveId" clId="{E4EDDDEB-6F6C-4C56-8982-13C252A38451}" dt="2021-06-11T10:58:09.715" v="3128" actId="1076"/>
          <ac:spMkLst>
            <pc:docMk/>
            <pc:sldMk cId="1039445230" sldId="784"/>
            <ac:spMk id="4" creationId="{064961B4-FC77-43CA-8C16-29AA28ABFFCE}"/>
          </ac:spMkLst>
        </pc:spChg>
        <pc:spChg chg="add mod">
          <ac:chgData name="mansour farhat" userId="bed7c5799dc45719" providerId="LiveId" clId="{E4EDDDEB-6F6C-4C56-8982-13C252A38451}" dt="2021-06-11T10:58:01.211" v="3125" actId="1076"/>
          <ac:spMkLst>
            <pc:docMk/>
            <pc:sldMk cId="1039445230" sldId="784"/>
            <ac:spMk id="5" creationId="{BD50E2F3-EBD3-4D57-BDA4-AC3D610B39FA}"/>
          </ac:spMkLst>
        </pc:spChg>
        <pc:spChg chg="add mod">
          <ac:chgData name="mansour farhat" userId="bed7c5799dc45719" providerId="LiveId" clId="{E4EDDDEB-6F6C-4C56-8982-13C252A38451}" dt="2021-06-11T10:57:58.636" v="3124" actId="1076"/>
          <ac:spMkLst>
            <pc:docMk/>
            <pc:sldMk cId="1039445230" sldId="784"/>
            <ac:spMk id="6" creationId="{224237F7-BE53-4B93-8465-D35C45E390AE}"/>
          </ac:spMkLst>
        </pc:spChg>
        <pc:spChg chg="add mod">
          <ac:chgData name="mansour farhat" userId="bed7c5799dc45719" providerId="LiveId" clId="{E4EDDDEB-6F6C-4C56-8982-13C252A38451}" dt="2021-06-11T01:01:40.840" v="2528" actId="20577"/>
          <ac:spMkLst>
            <pc:docMk/>
            <pc:sldMk cId="1039445230" sldId="784"/>
            <ac:spMk id="8" creationId="{120ECEFB-D75E-4A37-8E2F-3ABF7285D00A}"/>
          </ac:spMkLst>
        </pc:spChg>
        <pc:spChg chg="add mod">
          <ac:chgData name="mansour farhat" userId="bed7c5799dc45719" providerId="LiveId" clId="{E4EDDDEB-6F6C-4C56-8982-13C252A38451}" dt="2021-06-11T10:54:19.171" v="2968"/>
          <ac:spMkLst>
            <pc:docMk/>
            <pc:sldMk cId="1039445230" sldId="784"/>
            <ac:spMk id="9" creationId="{DAD6BCF4-C358-4C58-9388-D699D0B02DE3}"/>
          </ac:spMkLst>
        </pc:spChg>
        <pc:spChg chg="add mod">
          <ac:chgData name="mansour farhat" userId="bed7c5799dc45719" providerId="LiveId" clId="{E4EDDDEB-6F6C-4C56-8982-13C252A38451}" dt="2021-06-11T10:58:12.642" v="3134" actId="20577"/>
          <ac:spMkLst>
            <pc:docMk/>
            <pc:sldMk cId="1039445230" sldId="784"/>
            <ac:spMk id="10" creationId="{5B01DF58-70F3-465F-B442-63995C512076}"/>
          </ac:spMkLst>
        </pc:spChg>
      </pc:sldChg>
      <pc:sldChg chg="addSp delSp modSp new mod modAnim">
        <pc:chgData name="mansour farhat" userId="bed7c5799dc45719" providerId="LiveId" clId="{E4EDDDEB-6F6C-4C56-8982-13C252A38451}" dt="2021-06-11T11:15:44.048" v="3173"/>
        <pc:sldMkLst>
          <pc:docMk/>
          <pc:sldMk cId="2540517649" sldId="785"/>
        </pc:sldMkLst>
        <pc:spChg chg="mod">
          <ac:chgData name="mansour farhat" userId="bed7c5799dc45719" providerId="LiveId" clId="{E4EDDDEB-6F6C-4C56-8982-13C252A38451}" dt="2021-06-11T01:02:37.022" v="2538" actId="1076"/>
          <ac:spMkLst>
            <pc:docMk/>
            <pc:sldMk cId="2540517649" sldId="785"/>
            <ac:spMk id="2" creationId="{344734C1-6476-467F-9A52-B486FAC3EA2F}"/>
          </ac:spMkLst>
        </pc:spChg>
        <pc:spChg chg="mod">
          <ac:chgData name="mansour farhat" userId="bed7c5799dc45719" providerId="LiveId" clId="{E4EDDDEB-6F6C-4C56-8982-13C252A38451}" dt="2021-06-11T01:30:00.828" v="2925" actId="20577"/>
          <ac:spMkLst>
            <pc:docMk/>
            <pc:sldMk cId="2540517649" sldId="785"/>
            <ac:spMk id="3" creationId="{56396EB9-201B-4F0C-A746-8D00E2AE96EC}"/>
          </ac:spMkLst>
        </pc:spChg>
        <pc:spChg chg="add del">
          <ac:chgData name="mansour farhat" userId="bed7c5799dc45719" providerId="LiveId" clId="{E4EDDDEB-6F6C-4C56-8982-13C252A38451}" dt="2021-06-11T01:02:11.510" v="2534" actId="478"/>
          <ac:spMkLst>
            <pc:docMk/>
            <pc:sldMk cId="2540517649" sldId="785"/>
            <ac:spMk id="5" creationId="{CB3E6B64-CEFA-4E3B-9B5D-B30260CDC217}"/>
          </ac:spMkLst>
        </pc:spChg>
        <pc:spChg chg="add mod">
          <ac:chgData name="mansour farhat" userId="bed7c5799dc45719" providerId="LiveId" clId="{E4EDDDEB-6F6C-4C56-8982-13C252A38451}" dt="2021-06-11T10:54:20.677" v="2969"/>
          <ac:spMkLst>
            <pc:docMk/>
            <pc:sldMk cId="2540517649" sldId="785"/>
            <ac:spMk id="6" creationId="{933CB375-F3F8-44C3-8C05-E323A8564236}"/>
          </ac:spMkLst>
        </pc:spChg>
      </pc:sldChg>
      <pc:sldChg chg="addSp modSp new mod">
        <pc:chgData name="mansour farhat" userId="bed7c5799dc45719" providerId="LiveId" clId="{E4EDDDEB-6F6C-4C56-8982-13C252A38451}" dt="2021-06-11T10:54:23.137" v="2970"/>
        <pc:sldMkLst>
          <pc:docMk/>
          <pc:sldMk cId="3457848696" sldId="786"/>
        </pc:sldMkLst>
        <pc:spChg chg="mod">
          <ac:chgData name="mansour farhat" userId="bed7c5799dc45719" providerId="LiveId" clId="{E4EDDDEB-6F6C-4C56-8982-13C252A38451}" dt="2021-06-11T01:08:04.798" v="2596" actId="122"/>
          <ac:spMkLst>
            <pc:docMk/>
            <pc:sldMk cId="3457848696" sldId="786"/>
            <ac:spMk id="2" creationId="{D84120CD-64F0-4200-A873-06DF26F6818D}"/>
          </ac:spMkLst>
        </pc:spChg>
        <pc:spChg chg="mod">
          <ac:chgData name="mansour farhat" userId="bed7c5799dc45719" providerId="LiveId" clId="{E4EDDDEB-6F6C-4C56-8982-13C252A38451}" dt="2021-06-11T01:08:07.574" v="2605" actId="20577"/>
          <ac:spMkLst>
            <pc:docMk/>
            <pc:sldMk cId="3457848696" sldId="786"/>
            <ac:spMk id="3" creationId="{AAC99266-CC9A-4D85-9CEE-834B2E9E3999}"/>
          </ac:spMkLst>
        </pc:spChg>
        <pc:spChg chg="add mod">
          <ac:chgData name="mansour farhat" userId="bed7c5799dc45719" providerId="LiveId" clId="{E4EDDDEB-6F6C-4C56-8982-13C252A38451}" dt="2021-06-11T10:54:23.137" v="2970"/>
          <ac:spMkLst>
            <pc:docMk/>
            <pc:sldMk cId="3457848696" sldId="786"/>
            <ac:spMk id="4" creationId="{826F141F-DBB0-4ED7-ADAF-6F51CB92AB48}"/>
          </ac:spMkLst>
        </pc:spChg>
      </pc:sldChg>
      <pc:sldChg chg="addSp modSp new mod modAnim">
        <pc:chgData name="mansour farhat" userId="bed7c5799dc45719" providerId="LiveId" clId="{E4EDDDEB-6F6C-4C56-8982-13C252A38451}" dt="2021-06-11T10:54:24.242" v="2971"/>
        <pc:sldMkLst>
          <pc:docMk/>
          <pc:sldMk cId="3927547141" sldId="787"/>
        </pc:sldMkLst>
        <pc:spChg chg="mod">
          <ac:chgData name="mansour farhat" userId="bed7c5799dc45719" providerId="LiveId" clId="{E4EDDDEB-6F6C-4C56-8982-13C252A38451}" dt="2021-06-11T01:13:01.519" v="2676" actId="1076"/>
          <ac:spMkLst>
            <pc:docMk/>
            <pc:sldMk cId="3927547141" sldId="787"/>
            <ac:spMk id="2" creationId="{523D9A83-F435-4DB3-A228-67E8938AACCA}"/>
          </ac:spMkLst>
        </pc:spChg>
        <pc:spChg chg="mod">
          <ac:chgData name="mansour farhat" userId="bed7c5799dc45719" providerId="LiveId" clId="{E4EDDDEB-6F6C-4C56-8982-13C252A38451}" dt="2021-06-11T01:12:56.477" v="2675" actId="255"/>
          <ac:spMkLst>
            <pc:docMk/>
            <pc:sldMk cId="3927547141" sldId="787"/>
            <ac:spMk id="3" creationId="{50B62430-1DFB-499A-958D-31CD33A19DA7}"/>
          </ac:spMkLst>
        </pc:spChg>
        <pc:spChg chg="add mod">
          <ac:chgData name="mansour farhat" userId="bed7c5799dc45719" providerId="LiveId" clId="{E4EDDDEB-6F6C-4C56-8982-13C252A38451}" dt="2021-06-11T10:54:24.242" v="2971"/>
          <ac:spMkLst>
            <pc:docMk/>
            <pc:sldMk cId="3927547141" sldId="787"/>
            <ac:spMk id="4" creationId="{4319C455-E981-4B91-80E0-707FA088EF38}"/>
          </ac:spMkLst>
        </pc:spChg>
      </pc:sldChg>
      <pc:sldChg chg="addSp delSp modSp new mod modAnim">
        <pc:chgData name="mansour farhat" userId="bed7c5799dc45719" providerId="LiveId" clId="{E4EDDDEB-6F6C-4C56-8982-13C252A38451}" dt="2021-06-11T10:54:25.325" v="2972"/>
        <pc:sldMkLst>
          <pc:docMk/>
          <pc:sldMk cId="3366211167" sldId="788"/>
        </pc:sldMkLst>
        <pc:spChg chg="del">
          <ac:chgData name="mansour farhat" userId="bed7c5799dc45719" providerId="LiveId" clId="{E4EDDDEB-6F6C-4C56-8982-13C252A38451}" dt="2021-06-11T01:11:21.471" v="2657" actId="478"/>
          <ac:spMkLst>
            <pc:docMk/>
            <pc:sldMk cId="3366211167" sldId="788"/>
            <ac:spMk id="2" creationId="{55D3AA3C-51F1-429C-8350-D85E010F4F6A}"/>
          </ac:spMkLst>
        </pc:spChg>
        <pc:spChg chg="mod">
          <ac:chgData name="mansour farhat" userId="bed7c5799dc45719" providerId="LiveId" clId="{E4EDDDEB-6F6C-4C56-8982-13C252A38451}" dt="2021-06-11T01:17:18.668" v="2714" actId="20577"/>
          <ac:spMkLst>
            <pc:docMk/>
            <pc:sldMk cId="3366211167" sldId="788"/>
            <ac:spMk id="3" creationId="{A4BA12E1-2A3D-4EBB-8913-005BD214AC14}"/>
          </ac:spMkLst>
        </pc:spChg>
        <pc:spChg chg="add mod">
          <ac:chgData name="mansour farhat" userId="bed7c5799dc45719" providerId="LiveId" clId="{E4EDDDEB-6F6C-4C56-8982-13C252A38451}" dt="2021-06-11T10:53:23.464" v="2953" actId="20577"/>
          <ac:spMkLst>
            <pc:docMk/>
            <pc:sldMk cId="3366211167" sldId="788"/>
            <ac:spMk id="11" creationId="{2820808F-D4DF-45AE-88B3-36247B686800}"/>
          </ac:spMkLst>
        </pc:spChg>
        <pc:spChg chg="add mod">
          <ac:chgData name="mansour farhat" userId="bed7c5799dc45719" providerId="LiveId" clId="{E4EDDDEB-6F6C-4C56-8982-13C252A38451}" dt="2021-06-11T10:54:25.325" v="2972"/>
          <ac:spMkLst>
            <pc:docMk/>
            <pc:sldMk cId="3366211167" sldId="788"/>
            <ac:spMk id="12" creationId="{A2E46015-45C5-4A30-B73A-22D9C5F08C7A}"/>
          </ac:spMkLst>
        </pc:spChg>
        <pc:picChg chg="add mod">
          <ac:chgData name="mansour farhat" userId="bed7c5799dc45719" providerId="LiveId" clId="{E4EDDDEB-6F6C-4C56-8982-13C252A38451}" dt="2021-06-11T01:16:28.728" v="2704" actId="1076"/>
          <ac:picMkLst>
            <pc:docMk/>
            <pc:sldMk cId="3366211167" sldId="788"/>
            <ac:picMk id="5" creationId="{91AB2E79-CE75-4296-B104-7231CF30BD73}"/>
          </ac:picMkLst>
        </pc:picChg>
        <pc:picChg chg="add mod">
          <ac:chgData name="mansour farhat" userId="bed7c5799dc45719" providerId="LiveId" clId="{E4EDDDEB-6F6C-4C56-8982-13C252A38451}" dt="2021-06-11T01:16:30.056" v="2705" actId="1076"/>
          <ac:picMkLst>
            <pc:docMk/>
            <pc:sldMk cId="3366211167" sldId="788"/>
            <ac:picMk id="7" creationId="{A781C2DD-8B53-4433-9ED9-6D03A4217A18}"/>
          </ac:picMkLst>
        </pc:picChg>
        <pc:picChg chg="add mod">
          <ac:chgData name="mansour farhat" userId="bed7c5799dc45719" providerId="LiveId" clId="{E4EDDDEB-6F6C-4C56-8982-13C252A38451}" dt="2021-06-11T01:16:31.560" v="2706" actId="1076"/>
          <ac:picMkLst>
            <pc:docMk/>
            <pc:sldMk cId="3366211167" sldId="788"/>
            <ac:picMk id="9" creationId="{0F9FF74F-865E-454B-8164-D393D6C22408}"/>
          </ac:picMkLst>
        </pc:picChg>
      </pc:sldChg>
      <pc:sldChg chg="addSp delSp modSp new mod modAnim">
        <pc:chgData name="mansour farhat" userId="bed7c5799dc45719" providerId="LiveId" clId="{E4EDDDEB-6F6C-4C56-8982-13C252A38451}" dt="2021-06-11T11:02:50.291" v="3164"/>
        <pc:sldMkLst>
          <pc:docMk/>
          <pc:sldMk cId="2768316163" sldId="789"/>
        </pc:sldMkLst>
        <pc:spChg chg="del">
          <ac:chgData name="mansour farhat" userId="bed7c5799dc45719" providerId="LiveId" clId="{E4EDDDEB-6F6C-4C56-8982-13C252A38451}" dt="2021-06-11T01:15:30.413" v="2689" actId="478"/>
          <ac:spMkLst>
            <pc:docMk/>
            <pc:sldMk cId="2768316163" sldId="789"/>
            <ac:spMk id="2" creationId="{720E791E-007B-421D-92FD-91EDE55106BD}"/>
          </ac:spMkLst>
        </pc:spChg>
        <pc:spChg chg="mod">
          <ac:chgData name="mansour farhat" userId="bed7c5799dc45719" providerId="LiveId" clId="{E4EDDDEB-6F6C-4C56-8982-13C252A38451}" dt="2021-06-11T10:53:47.159" v="2960" actId="6549"/>
          <ac:spMkLst>
            <pc:docMk/>
            <pc:sldMk cId="2768316163" sldId="789"/>
            <ac:spMk id="3" creationId="{904D9745-8DC5-4F94-8131-1CF3A90FB3B6}"/>
          </ac:spMkLst>
        </pc:spChg>
        <pc:spChg chg="add mod">
          <ac:chgData name="mansour farhat" userId="bed7c5799dc45719" providerId="LiveId" clId="{E4EDDDEB-6F6C-4C56-8982-13C252A38451}" dt="2021-06-11T10:59:59.849" v="3153" actId="20577"/>
          <ac:spMkLst>
            <pc:docMk/>
            <pc:sldMk cId="2768316163" sldId="789"/>
            <ac:spMk id="7" creationId="{4567768D-09A5-44CF-A49D-36CBB589F498}"/>
          </ac:spMkLst>
        </pc:spChg>
        <pc:spChg chg="add mod">
          <ac:chgData name="mansour farhat" userId="bed7c5799dc45719" providerId="LiveId" clId="{E4EDDDEB-6F6C-4C56-8982-13C252A38451}" dt="2021-06-11T10:54:26.415" v="2973"/>
          <ac:spMkLst>
            <pc:docMk/>
            <pc:sldMk cId="2768316163" sldId="789"/>
            <ac:spMk id="8" creationId="{E271DDE1-02E9-4ABE-9513-63FC05BA9CF6}"/>
          </ac:spMkLst>
        </pc:spChg>
        <pc:picChg chg="add mod">
          <ac:chgData name="mansour farhat" userId="bed7c5799dc45719" providerId="LiveId" clId="{E4EDDDEB-6F6C-4C56-8982-13C252A38451}" dt="2021-06-11T10:53:49.627" v="2961" actId="1076"/>
          <ac:picMkLst>
            <pc:docMk/>
            <pc:sldMk cId="2768316163" sldId="789"/>
            <ac:picMk id="5" creationId="{7E76088D-68BE-4D97-8DE2-63A01D4AB28F}"/>
          </ac:picMkLst>
        </pc:picChg>
      </pc:sldChg>
      <pc:sldChg chg="add ord">
        <pc:chgData name="mansour farhat" userId="bed7c5799dc45719" providerId="LiveId" clId="{E4EDDDEB-6F6C-4C56-8982-13C252A38451}" dt="2021-06-11T11:00:42.308" v="3159"/>
        <pc:sldMkLst>
          <pc:docMk/>
          <pc:sldMk cId="150067350" sldId="790"/>
        </pc:sldMkLst>
      </pc:sldChg>
      <pc:sldChg chg="add ord">
        <pc:chgData name="mansour farhat" userId="bed7c5799dc45719" providerId="LiveId" clId="{E4EDDDEB-6F6C-4C56-8982-13C252A38451}" dt="2021-06-11T11:07:32.997" v="3171"/>
        <pc:sldMkLst>
          <pc:docMk/>
          <pc:sldMk cId="4032341887" sldId="79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6105E-B17E-4F88-8B96-3CF819D3DE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FE4CB-E1CF-4A5D-9E1A-3DA91DA96C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895C8C-99FA-4F1B-AB47-DFA3835CC080}"/>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ADA1FD26-B615-4CCF-B6F6-5D024E86EA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01F51-AF76-4DD7-963A-75938FD92CE3}"/>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785949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1C1E-16F1-4529-B0BB-FFDCF37972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E70D0F-8DB7-4ABC-8ED5-1607E7DBBB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A65211-62B7-4D55-9BA9-4A4E04640806}"/>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530B020F-EDAD-4813-B0DD-F34E002468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7FAF7B-CD20-4A74-84A5-08631402F11E}"/>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361766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1304D-2A4A-4FD5-B5EC-024861709B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19A495-2054-4D83-9E55-51E72E2132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9569D5-DBDC-4BDA-8A2E-35B405724F20}"/>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E68A089C-945A-40C8-B665-6EBAA9F75F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51094C-DACB-4CD4-A8C2-C16A0C4FA987}"/>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965885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4208C-AF19-4A39-B9B9-86B7BB72E3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1E556D-7020-4039-BCBE-51B4032433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77FE21-5CF4-4880-87CF-116683C131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12CCD9-E593-4AFA-A7EA-7472BB79285A}"/>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6" name="Footer Placeholder 5">
            <a:extLst>
              <a:ext uri="{FF2B5EF4-FFF2-40B4-BE49-F238E27FC236}">
                <a16:creationId xmlns:a16="http://schemas.microsoft.com/office/drawing/2014/main" id="{50BF5E26-F332-40B2-839D-233ACCA862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909CC-9135-4B67-9F31-75A01704193E}"/>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188701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43C9-C5C1-499B-B8FD-9A652B288A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9C047F-D445-4CFA-BCF5-8BB424270C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17A7F0-1695-4899-9B13-E2EBB2452E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944F64-E5B5-4BA6-B3E7-D452E1448E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AA569-550D-4CCF-A4E3-8F42A7A64E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6BB13D-DB81-41F1-A561-87E604662441}"/>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8" name="Footer Placeholder 7">
            <a:extLst>
              <a:ext uri="{FF2B5EF4-FFF2-40B4-BE49-F238E27FC236}">
                <a16:creationId xmlns:a16="http://schemas.microsoft.com/office/drawing/2014/main" id="{D4770112-05BC-401D-8C0C-783F03C3EBC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115D60-DBAD-4D7B-9211-EED21BD3DF66}"/>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857184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E287-40F6-4760-AB6A-121F66E6D1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42BF11-1B9C-467B-9EA4-0457F327381A}"/>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4" name="Footer Placeholder 3">
            <a:extLst>
              <a:ext uri="{FF2B5EF4-FFF2-40B4-BE49-F238E27FC236}">
                <a16:creationId xmlns:a16="http://schemas.microsoft.com/office/drawing/2014/main" id="{4618254A-C889-42A5-9BBC-B4766515E8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B683CD-6F99-4655-A2CC-A6EA27E8DDB0}"/>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1593759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B20A08-51BC-4555-B349-FC43E02C4A65}"/>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3" name="Footer Placeholder 2">
            <a:extLst>
              <a:ext uri="{FF2B5EF4-FFF2-40B4-BE49-F238E27FC236}">
                <a16:creationId xmlns:a16="http://schemas.microsoft.com/office/drawing/2014/main" id="{748C7844-233A-4A9E-BA47-CB4F045874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DDB0BB-1786-44F2-80A2-DDCAD52374B6}"/>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3934923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BA276-86C5-4099-86B2-DF1090D267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5A0A79-24AE-497A-89A7-4EB90EF762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9911C1-B88D-4878-9FB8-E8F5C31129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06EB4D-632D-4655-ADDB-C0BBC70CBDC7}"/>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6" name="Footer Placeholder 5">
            <a:extLst>
              <a:ext uri="{FF2B5EF4-FFF2-40B4-BE49-F238E27FC236}">
                <a16:creationId xmlns:a16="http://schemas.microsoft.com/office/drawing/2014/main" id="{32C62DBB-69A3-4D50-B780-D15CD600FB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B5EC91-F5FF-4A1B-B105-60A728D78C51}"/>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161452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F22E3-E7C0-49CE-A944-FA2918535A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94A79D-A383-475C-BB12-C5BF98635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56D098-DA49-4759-AD2D-BAD8388FE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4D76B0-5B8C-4A87-8B9F-66E6BF6FF362}"/>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6" name="Footer Placeholder 5">
            <a:extLst>
              <a:ext uri="{FF2B5EF4-FFF2-40B4-BE49-F238E27FC236}">
                <a16:creationId xmlns:a16="http://schemas.microsoft.com/office/drawing/2014/main" id="{B12660A0-E1AD-4A4E-BE87-FD98A2F395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EA39C8-EB50-48C6-A45E-A030508E7B58}"/>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2437078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E87C-010D-424E-830E-95F4870E5C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FBA394-D53D-43E1-ADF8-A2979EC09D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E91E1E-8011-48C2-BA6A-6880E5A433F5}"/>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299C964D-BD47-4DF6-8A8A-38386DB13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E940E-BCDE-4D81-A1FA-AFECE8709242}"/>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855627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BDAE7A-6672-4FAE-90C5-8BD07192D5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C3CC56-FE71-4738-A4CA-11218E0ADD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A25BF4-6DF1-4094-BF6B-67A14CFFE55A}"/>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4F00A2D5-F5EF-4FBA-9DD8-6224E3F0B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E7AEF2-0362-418F-BB3E-4BDD28284B52}"/>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2768294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3A14EE-A7EE-4438-ABE3-44A47F7375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857B14-AFB8-4A18-AFA0-BE77E92BFA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052AF3-3CAB-4FD0-968B-530AE67FA2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7223A3B8-EED9-4F66-8612-CA7385C36B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6C74D1-9A4A-432B-BA09-F2826DD8F4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BD9CF-B428-4519-8189-C890FEEBF181}" type="slidenum">
              <a:rPr lang="en-US" smtClean="0"/>
              <a:t>‹#›</a:t>
            </a:fld>
            <a:endParaRPr lang="en-US"/>
          </a:p>
        </p:txBody>
      </p:sp>
    </p:spTree>
    <p:extLst>
      <p:ext uri="{BB962C8B-B14F-4D97-AF65-F5344CB8AC3E}">
        <p14:creationId xmlns:p14="http://schemas.microsoft.com/office/powerpoint/2010/main" val="928276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D5EDD-09F6-44F3-8321-E1CD59D7EEF2}"/>
              </a:ext>
            </a:extLst>
          </p:cNvPr>
          <p:cNvSpPr>
            <a:spLocks noGrp="1"/>
          </p:cNvSpPr>
          <p:nvPr>
            <p:ph type="title"/>
          </p:nvPr>
        </p:nvSpPr>
        <p:spPr/>
        <p:txBody>
          <a:bodyPr/>
          <a:lstStyle/>
          <a:p>
            <a:pPr algn="ctr"/>
            <a:r>
              <a:rPr lang="en-US" dirty="0"/>
              <a:t>How to report Investment?</a:t>
            </a:r>
          </a:p>
        </p:txBody>
      </p:sp>
      <p:sp>
        <p:nvSpPr>
          <p:cNvPr id="3" name="Content Placeholder 2">
            <a:extLst>
              <a:ext uri="{FF2B5EF4-FFF2-40B4-BE49-F238E27FC236}">
                <a16:creationId xmlns:a16="http://schemas.microsoft.com/office/drawing/2014/main" id="{6FBA5F83-89ED-4B4C-A2B6-7E0237C058D7}"/>
              </a:ext>
            </a:extLst>
          </p:cNvPr>
          <p:cNvSpPr>
            <a:spLocks noGrp="1"/>
          </p:cNvSpPr>
          <p:nvPr>
            <p:ph idx="1"/>
          </p:nvPr>
        </p:nvSpPr>
        <p:spPr/>
        <p:txBody>
          <a:bodyPr>
            <a:normAutofit/>
          </a:bodyPr>
          <a:lstStyle/>
          <a:p>
            <a:r>
              <a:rPr lang="en-US" sz="3600" dirty="0"/>
              <a:t>Initially, all investment are recorded at cost.</a:t>
            </a:r>
          </a:p>
          <a:p>
            <a:r>
              <a:rPr lang="en-US" sz="3600" dirty="0"/>
              <a:t>What about subsequent changes?</a:t>
            </a:r>
          </a:p>
          <a:p>
            <a:pPr marL="971550" lvl="1" indent="-514350">
              <a:buFont typeface="+mj-lt"/>
              <a:buAutoNum type="arabicPeriod"/>
            </a:pPr>
            <a:r>
              <a:rPr lang="en-US" sz="3600" dirty="0"/>
              <a:t>Fair Value</a:t>
            </a:r>
          </a:p>
          <a:p>
            <a:pPr marL="971550" lvl="1" indent="-514350">
              <a:buFont typeface="+mj-lt"/>
              <a:buAutoNum type="arabicPeriod"/>
            </a:pPr>
            <a:r>
              <a:rPr lang="en-US" sz="3600" dirty="0"/>
              <a:t>Cost Method</a:t>
            </a:r>
          </a:p>
          <a:p>
            <a:pPr marL="971550" lvl="1" indent="-514350">
              <a:buFont typeface="+mj-lt"/>
              <a:buAutoNum type="arabicPeriod"/>
            </a:pPr>
            <a:r>
              <a:rPr lang="en-US" sz="3600" dirty="0">
                <a:highlight>
                  <a:srgbClr val="FFFF00"/>
                </a:highlight>
              </a:rPr>
              <a:t>Equity ( part 2 of 2)</a:t>
            </a:r>
          </a:p>
          <a:p>
            <a:pPr marL="971550" lvl="1" indent="-514350">
              <a:buFont typeface="+mj-lt"/>
              <a:buAutoNum type="arabicPeriod"/>
            </a:pPr>
            <a:r>
              <a:rPr lang="en-US" sz="3600" dirty="0"/>
              <a:t>Consolidation</a:t>
            </a:r>
          </a:p>
          <a:p>
            <a:pPr marL="0" indent="0">
              <a:buNone/>
            </a:pPr>
            <a:r>
              <a:rPr lang="en-US" sz="3600" dirty="0"/>
              <a:t>It depends on the degree of the control</a:t>
            </a:r>
          </a:p>
        </p:txBody>
      </p:sp>
      <p:sp>
        <p:nvSpPr>
          <p:cNvPr id="4" name="TextBox 23">
            <a:extLst>
              <a:ext uri="{FF2B5EF4-FFF2-40B4-BE49-F238E27FC236}">
                <a16:creationId xmlns:a16="http://schemas.microsoft.com/office/drawing/2014/main" id="{11E83458-30C9-4616-A829-7068D8564625}"/>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85960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0121-D441-4143-995F-17D2556A09B7}"/>
              </a:ext>
            </a:extLst>
          </p:cNvPr>
          <p:cNvSpPr>
            <a:spLocks noGrp="1"/>
          </p:cNvSpPr>
          <p:nvPr>
            <p:ph type="title"/>
          </p:nvPr>
        </p:nvSpPr>
        <p:spPr/>
        <p:txBody>
          <a:bodyPr/>
          <a:lstStyle/>
          <a:p>
            <a:r>
              <a:rPr lang="en-US" dirty="0"/>
              <a:t>Part 2</a:t>
            </a:r>
          </a:p>
        </p:txBody>
      </p:sp>
      <p:sp>
        <p:nvSpPr>
          <p:cNvPr id="3" name="Content Placeholder 2">
            <a:extLst>
              <a:ext uri="{FF2B5EF4-FFF2-40B4-BE49-F238E27FC236}">
                <a16:creationId xmlns:a16="http://schemas.microsoft.com/office/drawing/2014/main" id="{6AB2CA6D-2DC5-49E0-938E-57367BFD8C79}"/>
              </a:ext>
            </a:extLst>
          </p:cNvPr>
          <p:cNvSpPr>
            <a:spLocks noGrp="1"/>
          </p:cNvSpPr>
          <p:nvPr>
            <p:ph idx="1"/>
          </p:nvPr>
        </p:nvSpPr>
        <p:spPr/>
        <p:txBody>
          <a:bodyPr/>
          <a:lstStyle/>
          <a:p>
            <a:pPr>
              <a:buFont typeface="Wingdings" panose="05000000000000000000" pitchFamily="2" charset="2"/>
              <a:buChar char="ü"/>
            </a:pPr>
            <a:r>
              <a:rPr lang="en-US" b="0" i="0" dirty="0">
                <a:solidFill>
                  <a:srgbClr val="3C3C3C"/>
                </a:solidFill>
                <a:effectLst/>
                <a:latin typeface="Roboto" panose="02000000000000000000" pitchFamily="2" charset="0"/>
              </a:rPr>
              <a:t>Reporting a change to the equity method. </a:t>
            </a:r>
          </a:p>
          <a:p>
            <a:pPr>
              <a:buFont typeface="Wingdings" panose="05000000000000000000" pitchFamily="2" charset="2"/>
              <a:buChar char="ü"/>
            </a:pPr>
            <a:r>
              <a:rPr lang="en-US" b="0" i="0" dirty="0">
                <a:solidFill>
                  <a:srgbClr val="3C3C3C"/>
                </a:solidFill>
                <a:effectLst/>
                <a:latin typeface="Roboto" panose="02000000000000000000" pitchFamily="2" charset="0"/>
              </a:rPr>
              <a:t>Reporting investee income from sources other than continuing operations. </a:t>
            </a:r>
          </a:p>
          <a:p>
            <a:pPr>
              <a:buFont typeface="Wingdings" panose="05000000000000000000" pitchFamily="2" charset="2"/>
              <a:buChar char="ü"/>
            </a:pPr>
            <a:r>
              <a:rPr lang="en-US" b="0" i="0" dirty="0">
                <a:solidFill>
                  <a:srgbClr val="3C3C3C"/>
                </a:solidFill>
                <a:effectLst/>
                <a:latin typeface="Roboto" panose="02000000000000000000" pitchFamily="2" charset="0"/>
              </a:rPr>
              <a:t>Reporting investee losses. </a:t>
            </a:r>
          </a:p>
          <a:p>
            <a:pPr>
              <a:buFont typeface="Wingdings" panose="05000000000000000000" pitchFamily="2" charset="2"/>
              <a:buChar char="ü"/>
            </a:pPr>
            <a:r>
              <a:rPr lang="en-US" b="0" i="0" dirty="0">
                <a:solidFill>
                  <a:srgbClr val="3C3C3C"/>
                </a:solidFill>
                <a:effectLst/>
                <a:latin typeface="Roboto" panose="02000000000000000000" pitchFamily="2" charset="0"/>
              </a:rPr>
              <a:t>Reporting the sale of an equity investment.</a:t>
            </a:r>
            <a:endParaRPr lang="en-US" dirty="0"/>
          </a:p>
        </p:txBody>
      </p:sp>
      <p:sp>
        <p:nvSpPr>
          <p:cNvPr id="4" name="TextBox 23">
            <a:extLst>
              <a:ext uri="{FF2B5EF4-FFF2-40B4-BE49-F238E27FC236}">
                <a16:creationId xmlns:a16="http://schemas.microsoft.com/office/drawing/2014/main" id="{88CCE61F-D2E3-413D-AE91-F9F430DCE3C0}"/>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032341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9DCD5-F0CC-43F2-A2CC-5D0C172B5607}"/>
              </a:ext>
            </a:extLst>
          </p:cNvPr>
          <p:cNvSpPr>
            <a:spLocks noGrp="1"/>
          </p:cNvSpPr>
          <p:nvPr>
            <p:ph type="title"/>
          </p:nvPr>
        </p:nvSpPr>
        <p:spPr>
          <a:xfrm>
            <a:off x="924463" y="0"/>
            <a:ext cx="10515600" cy="1325563"/>
          </a:xfrm>
        </p:spPr>
        <p:txBody>
          <a:bodyPr/>
          <a:lstStyle/>
          <a:p>
            <a:r>
              <a:rPr lang="en-US" b="0" i="0" dirty="0">
                <a:solidFill>
                  <a:srgbClr val="3C3C3C"/>
                </a:solidFill>
                <a:effectLst/>
                <a:latin typeface="Roboto" panose="02000000000000000000" pitchFamily="2" charset="0"/>
              </a:rPr>
              <a:t>Reporting a change to the equity method </a:t>
            </a:r>
            <a:br>
              <a:rPr lang="en-US" b="0" i="0" dirty="0">
                <a:solidFill>
                  <a:srgbClr val="3C3C3C"/>
                </a:solidFill>
                <a:effectLst/>
                <a:latin typeface="Roboto" panose="02000000000000000000" pitchFamily="2" charset="0"/>
              </a:rPr>
            </a:br>
            <a:endParaRPr lang="en-US" dirty="0"/>
          </a:p>
        </p:txBody>
      </p:sp>
      <p:sp>
        <p:nvSpPr>
          <p:cNvPr id="3" name="Content Placeholder 2">
            <a:extLst>
              <a:ext uri="{FF2B5EF4-FFF2-40B4-BE49-F238E27FC236}">
                <a16:creationId xmlns:a16="http://schemas.microsoft.com/office/drawing/2014/main" id="{3F36C1F5-01BD-4633-BD56-A8205D2F9922}"/>
              </a:ext>
            </a:extLst>
          </p:cNvPr>
          <p:cNvSpPr>
            <a:spLocks noGrp="1"/>
          </p:cNvSpPr>
          <p:nvPr>
            <p:ph idx="1"/>
          </p:nvPr>
        </p:nvSpPr>
        <p:spPr>
          <a:xfrm>
            <a:off x="62541" y="755950"/>
            <a:ext cx="11950020" cy="6035682"/>
          </a:xfrm>
        </p:spPr>
        <p:txBody>
          <a:bodyPr>
            <a:normAutofit/>
          </a:bodyPr>
          <a:lstStyle/>
          <a:p>
            <a:r>
              <a:rPr lang="en-US" sz="1800" dirty="0">
                <a:solidFill>
                  <a:srgbClr val="3C3C3C"/>
                </a:solidFill>
                <a:latin typeface="Roboto" panose="02000000000000000000" pitchFamily="2" charset="0"/>
              </a:rPr>
              <a:t>Less than 20% (at first) to 20-50%</a:t>
            </a:r>
          </a:p>
          <a:p>
            <a:r>
              <a:rPr lang="en-US" sz="1800" b="0" i="0" dirty="0">
                <a:solidFill>
                  <a:srgbClr val="000000"/>
                </a:solidFill>
                <a:effectLst/>
                <a:latin typeface="Arial" panose="020B0604020202020204" pitchFamily="34" charset="0"/>
              </a:rPr>
              <a:t> FASB requires a prospective approach </a:t>
            </a:r>
          </a:p>
          <a:p>
            <a:pPr lvl="1"/>
            <a:r>
              <a:rPr lang="en-US" sz="1800" b="0" i="0" dirty="0">
                <a:solidFill>
                  <a:srgbClr val="000000"/>
                </a:solidFill>
                <a:effectLst/>
                <a:latin typeface="Arial" panose="020B0604020202020204" pitchFamily="34" charset="0"/>
              </a:rPr>
              <a:t>Requiring that the cost of any new share acquired simply be added to the current investment carrying amount</a:t>
            </a:r>
            <a:r>
              <a:rPr lang="en-US" sz="1800" b="0" i="1" dirty="0">
                <a:solidFill>
                  <a:srgbClr val="000000"/>
                </a:solidFill>
                <a:effectLst/>
                <a:latin typeface="Arial" panose="020B0604020202020204" pitchFamily="34" charset="0"/>
              </a:rPr>
              <a:t>.</a:t>
            </a:r>
          </a:p>
          <a:p>
            <a:r>
              <a:rPr lang="en-US" sz="1800" b="0" i="0" dirty="0">
                <a:solidFill>
                  <a:srgbClr val="000000"/>
                </a:solidFill>
                <a:effectLst/>
                <a:latin typeface="Arial" panose="020B0604020202020204" pitchFamily="34" charset="0"/>
              </a:rPr>
              <a:t>January 1, 2020, Alpha Company exchanges $84,000 for a 10 percent ownership in Bailey Company. NO significant influence</a:t>
            </a:r>
          </a:p>
          <a:p>
            <a:pPr lvl="1"/>
            <a:r>
              <a:rPr lang="en-US" sz="1800" b="0" i="0" dirty="0">
                <a:solidFill>
                  <a:srgbClr val="000000"/>
                </a:solidFill>
                <a:effectLst/>
                <a:latin typeface="Arial" panose="020B0604020202020204" pitchFamily="34" charset="0"/>
              </a:rPr>
              <a:t>the fair-value method</a:t>
            </a:r>
          </a:p>
          <a:p>
            <a:pPr lvl="1"/>
            <a:endParaRPr lang="en-US" sz="1800" dirty="0">
              <a:solidFill>
                <a:srgbClr val="000000"/>
              </a:solidFill>
              <a:latin typeface="Arial" panose="020B0604020202020204" pitchFamily="34" charset="0"/>
            </a:endParaRPr>
          </a:p>
          <a:p>
            <a:r>
              <a:rPr lang="en-US" sz="1800" b="0" i="0" dirty="0">
                <a:solidFill>
                  <a:srgbClr val="000000"/>
                </a:solidFill>
                <a:effectLst/>
                <a:latin typeface="Arial" panose="020B0604020202020204" pitchFamily="34" charset="0"/>
              </a:rPr>
              <a:t>January 1, 2021, Alpha purchases an additional 30 percent of Bailey’s outstanding voting stock for $267,000.</a:t>
            </a:r>
          </a:p>
          <a:p>
            <a:r>
              <a:rPr lang="en-US" sz="1800" dirty="0">
                <a:solidFill>
                  <a:srgbClr val="000000"/>
                </a:solidFill>
                <a:latin typeface="Arial" panose="020B0604020202020204" pitchFamily="34" charset="0"/>
              </a:rPr>
              <a:t>Significant influence</a:t>
            </a:r>
          </a:p>
          <a:p>
            <a:r>
              <a:rPr lang="en-US" sz="1800" dirty="0">
                <a:solidFill>
                  <a:srgbClr val="000000"/>
                </a:solidFill>
                <a:latin typeface="Arial" panose="020B0604020202020204" pitchFamily="34" charset="0"/>
              </a:rPr>
              <a:t>On January 1, 2021, Bailey’s carrying amounts for its assets and liabilities equaled their fair values except for a patent, which was undervalued by $175,000 and had a 10-year remaining useful life.</a:t>
            </a:r>
          </a:p>
        </p:txBody>
      </p:sp>
      <p:pic>
        <p:nvPicPr>
          <p:cNvPr id="5" name="Picture 4">
            <a:extLst>
              <a:ext uri="{FF2B5EF4-FFF2-40B4-BE49-F238E27FC236}">
                <a16:creationId xmlns:a16="http://schemas.microsoft.com/office/drawing/2014/main" id="{872E2BA3-ECEC-422D-9F8A-BC93FBD44B6A}"/>
              </a:ext>
            </a:extLst>
          </p:cNvPr>
          <p:cNvPicPr>
            <a:picLocks noChangeAspect="1"/>
          </p:cNvPicPr>
          <p:nvPr/>
        </p:nvPicPr>
        <p:blipFill>
          <a:blip r:embed="rId2"/>
          <a:stretch>
            <a:fillRect/>
          </a:stretch>
        </p:blipFill>
        <p:spPr>
          <a:xfrm>
            <a:off x="5076644" y="2406531"/>
            <a:ext cx="4918495" cy="922218"/>
          </a:xfrm>
          <a:prstGeom prst="rect">
            <a:avLst/>
          </a:prstGeom>
        </p:spPr>
      </p:pic>
      <p:pic>
        <p:nvPicPr>
          <p:cNvPr id="7" name="Picture 6">
            <a:extLst>
              <a:ext uri="{FF2B5EF4-FFF2-40B4-BE49-F238E27FC236}">
                <a16:creationId xmlns:a16="http://schemas.microsoft.com/office/drawing/2014/main" id="{E31EE671-9973-4FAF-A087-02B17609019A}"/>
              </a:ext>
            </a:extLst>
          </p:cNvPr>
          <p:cNvPicPr>
            <a:picLocks noChangeAspect="1"/>
          </p:cNvPicPr>
          <p:nvPr/>
        </p:nvPicPr>
        <p:blipFill>
          <a:blip r:embed="rId3"/>
          <a:stretch>
            <a:fillRect/>
          </a:stretch>
        </p:blipFill>
        <p:spPr>
          <a:xfrm>
            <a:off x="3182518" y="3581010"/>
            <a:ext cx="5826964" cy="545728"/>
          </a:xfrm>
          <a:prstGeom prst="rect">
            <a:avLst/>
          </a:prstGeom>
        </p:spPr>
      </p:pic>
      <p:pic>
        <p:nvPicPr>
          <p:cNvPr id="10" name="Picture 9">
            <a:extLst>
              <a:ext uri="{FF2B5EF4-FFF2-40B4-BE49-F238E27FC236}">
                <a16:creationId xmlns:a16="http://schemas.microsoft.com/office/drawing/2014/main" id="{7BC18C15-9FC4-46EA-9F45-33BC0EFA588A}"/>
              </a:ext>
            </a:extLst>
          </p:cNvPr>
          <p:cNvPicPr>
            <a:picLocks noChangeAspect="1"/>
          </p:cNvPicPr>
          <p:nvPr/>
        </p:nvPicPr>
        <p:blipFill>
          <a:blip r:embed="rId4"/>
          <a:stretch>
            <a:fillRect/>
          </a:stretch>
        </p:blipFill>
        <p:spPr>
          <a:xfrm>
            <a:off x="894934" y="4531290"/>
            <a:ext cx="4575167" cy="2105812"/>
          </a:xfrm>
          <a:prstGeom prst="rect">
            <a:avLst/>
          </a:prstGeom>
        </p:spPr>
      </p:pic>
      <p:sp>
        <p:nvSpPr>
          <p:cNvPr id="11" name="TextBox 23">
            <a:extLst>
              <a:ext uri="{FF2B5EF4-FFF2-40B4-BE49-F238E27FC236}">
                <a16:creationId xmlns:a16="http://schemas.microsoft.com/office/drawing/2014/main" id="{AB794339-6AA5-472B-9492-760C6047CCA4}"/>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35055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A0D3C7-6337-4A95-9D75-855859F4F108}"/>
              </a:ext>
            </a:extLst>
          </p:cNvPr>
          <p:cNvSpPr>
            <a:spLocks noGrp="1"/>
          </p:cNvSpPr>
          <p:nvPr>
            <p:ph idx="1"/>
          </p:nvPr>
        </p:nvSpPr>
        <p:spPr>
          <a:xfrm>
            <a:off x="-142568" y="107438"/>
            <a:ext cx="12177252" cy="4351338"/>
          </a:xfrm>
        </p:spPr>
        <p:txBody>
          <a:bodyPr/>
          <a:lstStyle/>
          <a:p>
            <a:r>
              <a:rPr lang="en-US" b="0" i="0" dirty="0">
                <a:solidFill>
                  <a:srgbClr val="000000"/>
                </a:solidFill>
                <a:effectLst/>
                <a:latin typeface="Arial" panose="020B0604020202020204" pitchFamily="34" charset="0"/>
              </a:rPr>
              <a:t>Let’s assume that Bailey reports net income of $130,000 and declares and pays a $50,000 dividend at the end of 2021. </a:t>
            </a:r>
          </a:p>
        </p:txBody>
      </p:sp>
      <p:pic>
        <p:nvPicPr>
          <p:cNvPr id="5" name="Picture 4">
            <a:extLst>
              <a:ext uri="{FF2B5EF4-FFF2-40B4-BE49-F238E27FC236}">
                <a16:creationId xmlns:a16="http://schemas.microsoft.com/office/drawing/2014/main" id="{3217D4B9-0740-4482-9C0E-90446A6BEE5D}"/>
              </a:ext>
            </a:extLst>
          </p:cNvPr>
          <p:cNvPicPr>
            <a:picLocks noChangeAspect="1"/>
          </p:cNvPicPr>
          <p:nvPr/>
        </p:nvPicPr>
        <p:blipFill>
          <a:blip r:embed="rId2"/>
          <a:stretch>
            <a:fillRect/>
          </a:stretch>
        </p:blipFill>
        <p:spPr>
          <a:xfrm>
            <a:off x="831293" y="1472335"/>
            <a:ext cx="9617154" cy="1023715"/>
          </a:xfrm>
          <a:prstGeom prst="rect">
            <a:avLst/>
          </a:prstGeom>
        </p:spPr>
      </p:pic>
      <p:pic>
        <p:nvPicPr>
          <p:cNvPr id="7" name="Picture 6">
            <a:extLst>
              <a:ext uri="{FF2B5EF4-FFF2-40B4-BE49-F238E27FC236}">
                <a16:creationId xmlns:a16="http://schemas.microsoft.com/office/drawing/2014/main" id="{3DB9DD01-C584-4955-9088-7D5A8DD37B27}"/>
              </a:ext>
            </a:extLst>
          </p:cNvPr>
          <p:cNvPicPr>
            <a:picLocks noChangeAspect="1"/>
          </p:cNvPicPr>
          <p:nvPr/>
        </p:nvPicPr>
        <p:blipFill>
          <a:blip r:embed="rId3"/>
          <a:stretch>
            <a:fillRect/>
          </a:stretch>
        </p:blipFill>
        <p:spPr>
          <a:xfrm>
            <a:off x="547274" y="3293172"/>
            <a:ext cx="9954471" cy="972993"/>
          </a:xfrm>
          <a:prstGeom prst="rect">
            <a:avLst/>
          </a:prstGeom>
        </p:spPr>
      </p:pic>
      <p:pic>
        <p:nvPicPr>
          <p:cNvPr id="17" name="Picture 16">
            <a:extLst>
              <a:ext uri="{FF2B5EF4-FFF2-40B4-BE49-F238E27FC236}">
                <a16:creationId xmlns:a16="http://schemas.microsoft.com/office/drawing/2014/main" id="{37C15C56-99F7-4F84-9FAF-4ADD614C5D68}"/>
              </a:ext>
            </a:extLst>
          </p:cNvPr>
          <p:cNvPicPr>
            <a:picLocks noChangeAspect="1"/>
          </p:cNvPicPr>
          <p:nvPr/>
        </p:nvPicPr>
        <p:blipFill>
          <a:blip r:embed="rId4"/>
          <a:stretch>
            <a:fillRect/>
          </a:stretch>
        </p:blipFill>
        <p:spPr>
          <a:xfrm>
            <a:off x="525105" y="4871853"/>
            <a:ext cx="10229530" cy="1027624"/>
          </a:xfrm>
          <a:prstGeom prst="rect">
            <a:avLst/>
          </a:prstGeom>
        </p:spPr>
      </p:pic>
      <p:sp>
        <p:nvSpPr>
          <p:cNvPr id="18" name="TextBox 23">
            <a:extLst>
              <a:ext uri="{FF2B5EF4-FFF2-40B4-BE49-F238E27FC236}">
                <a16:creationId xmlns:a16="http://schemas.microsoft.com/office/drawing/2014/main" id="{129B09CD-F56D-40FE-A06B-DEE344B7DBE8}"/>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11005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3EA52-A751-48B0-84C6-4D47CF8B85DF}"/>
              </a:ext>
            </a:extLst>
          </p:cNvPr>
          <p:cNvSpPr>
            <a:spLocks noGrp="1"/>
          </p:cNvSpPr>
          <p:nvPr>
            <p:ph type="title"/>
          </p:nvPr>
        </p:nvSpPr>
        <p:spPr>
          <a:xfrm>
            <a:off x="257355" y="284612"/>
            <a:ext cx="11658600" cy="1325563"/>
          </a:xfrm>
        </p:spPr>
        <p:txBody>
          <a:bodyPr>
            <a:normAutofit fontScale="90000"/>
          </a:bodyPr>
          <a:lstStyle/>
          <a:p>
            <a:pPr algn="ctr"/>
            <a:r>
              <a:rPr lang="en-US" b="0" i="0" dirty="0">
                <a:solidFill>
                  <a:srgbClr val="306D6B"/>
                </a:solidFill>
                <a:effectLst/>
                <a:latin typeface="Arial" panose="020B0604020202020204" pitchFamily="34" charset="0"/>
              </a:rPr>
              <a:t>Reporting Investee’s Other Comprehensive Income (OCI) and Irregular Items</a:t>
            </a:r>
            <a:br>
              <a:rPr lang="en-US" b="0" i="0" dirty="0">
                <a:solidFill>
                  <a:srgbClr val="306D6B"/>
                </a:solidFill>
                <a:effectLst/>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A7022573-64E5-4E1D-AA2C-49EADFC061F5}"/>
              </a:ext>
            </a:extLst>
          </p:cNvPr>
          <p:cNvSpPr>
            <a:spLocks noGrp="1"/>
          </p:cNvSpPr>
          <p:nvPr>
            <p:ph idx="1"/>
          </p:nvPr>
        </p:nvSpPr>
        <p:spPr>
          <a:xfrm>
            <a:off x="257355" y="947393"/>
            <a:ext cx="11842630" cy="5717950"/>
          </a:xfrm>
        </p:spPr>
        <p:txBody>
          <a:bodyPr>
            <a:normAutofit fontScale="92500"/>
          </a:bodyPr>
          <a:lstStyle/>
          <a:p>
            <a:endParaRPr lang="en-US" sz="4400" b="0" i="0" dirty="0">
              <a:solidFill>
                <a:srgbClr val="000000"/>
              </a:solidFill>
              <a:effectLst/>
              <a:latin typeface="Arial" panose="020B0604020202020204" pitchFamily="34" charset="0"/>
            </a:endParaRPr>
          </a:p>
          <a:p>
            <a:r>
              <a:rPr lang="en-US" sz="4400" b="0" i="0" dirty="0">
                <a:solidFill>
                  <a:srgbClr val="000000"/>
                </a:solidFill>
                <a:effectLst/>
                <a:latin typeface="Arial" panose="020B0604020202020204" pitchFamily="34" charset="0"/>
              </a:rPr>
              <a:t>OCI is </a:t>
            </a:r>
            <a:r>
              <a:rPr lang="en-US" sz="4400" dirty="0">
                <a:solidFill>
                  <a:srgbClr val="000000"/>
                </a:solidFill>
                <a:latin typeface="Arial" panose="020B0604020202020204" pitchFamily="34" charset="0"/>
              </a:rPr>
              <a:t>earnings</a:t>
            </a:r>
            <a:r>
              <a:rPr lang="en-US" sz="4400" b="0" i="0" dirty="0">
                <a:solidFill>
                  <a:srgbClr val="000000"/>
                </a:solidFill>
                <a:effectLst/>
                <a:latin typeface="Arial" panose="020B0604020202020204" pitchFamily="34" charset="0"/>
              </a:rPr>
              <a:t> that bypass net income such as:</a:t>
            </a:r>
          </a:p>
          <a:p>
            <a:pPr lvl="1">
              <a:buFont typeface="Wingdings" panose="05000000000000000000" pitchFamily="2" charset="2"/>
              <a:buChar char="ü"/>
            </a:pPr>
            <a:r>
              <a:rPr lang="en-US" sz="4400" b="0" i="0" dirty="0">
                <a:solidFill>
                  <a:srgbClr val="000000"/>
                </a:solidFill>
                <a:effectLst/>
                <a:latin typeface="Arial" panose="020B0604020202020204" pitchFamily="34" charset="0"/>
              </a:rPr>
              <a:t>Accumulated derivative net gains and losses</a:t>
            </a:r>
          </a:p>
          <a:p>
            <a:pPr lvl="1">
              <a:buFont typeface="Wingdings" panose="05000000000000000000" pitchFamily="2" charset="2"/>
              <a:buChar char="ü"/>
            </a:pPr>
            <a:r>
              <a:rPr lang="en-US" sz="4400" dirty="0">
                <a:solidFill>
                  <a:srgbClr val="000000"/>
                </a:solidFill>
                <a:latin typeface="Arial" panose="020B0604020202020204" pitchFamily="34" charset="0"/>
              </a:rPr>
              <a:t>F</a:t>
            </a:r>
            <a:r>
              <a:rPr lang="en-US" sz="4400" b="0" i="0" dirty="0">
                <a:solidFill>
                  <a:srgbClr val="000000"/>
                </a:solidFill>
                <a:effectLst/>
                <a:latin typeface="Arial" panose="020B0604020202020204" pitchFamily="34" charset="0"/>
              </a:rPr>
              <a:t>oreign currency translation adjustments </a:t>
            </a:r>
          </a:p>
          <a:p>
            <a:pPr lvl="1">
              <a:buFont typeface="Wingdings" panose="05000000000000000000" pitchFamily="2" charset="2"/>
              <a:buChar char="ü"/>
            </a:pPr>
            <a:r>
              <a:rPr lang="en-US" sz="4400" dirty="0">
                <a:solidFill>
                  <a:srgbClr val="000000"/>
                </a:solidFill>
                <a:latin typeface="Arial" panose="020B0604020202020204" pitchFamily="34" charset="0"/>
              </a:rPr>
              <a:t>C</a:t>
            </a:r>
            <a:r>
              <a:rPr lang="en-US" sz="4400" b="0" i="0" dirty="0">
                <a:solidFill>
                  <a:srgbClr val="000000"/>
                </a:solidFill>
                <a:effectLst/>
                <a:latin typeface="Arial" panose="020B0604020202020204" pitchFamily="34" charset="0"/>
              </a:rPr>
              <a:t>ertain pension adjustments.</a:t>
            </a:r>
          </a:p>
          <a:p>
            <a:pPr>
              <a:buFont typeface="Wingdings" panose="05000000000000000000" pitchFamily="2" charset="2"/>
              <a:buChar char="ü"/>
            </a:pPr>
            <a:r>
              <a:rPr lang="en-US" sz="3600" b="0" i="0" dirty="0">
                <a:solidFill>
                  <a:srgbClr val="000000"/>
                </a:solidFill>
                <a:effectLst/>
                <a:latin typeface="Arial" panose="020B0604020202020204" pitchFamily="34" charset="0"/>
              </a:rPr>
              <a:t>Equity method accounting requires that the investor record its share of investee OCI, which then is included in its balance sheet as Accumulated Other Comprehensive Income (AOCI)</a:t>
            </a:r>
            <a:endParaRPr lang="en-US" sz="4800" b="0" i="0" dirty="0">
              <a:solidFill>
                <a:srgbClr val="000000"/>
              </a:solidFill>
              <a:effectLst/>
              <a:latin typeface="Arial" panose="020B0604020202020204" pitchFamily="34" charset="0"/>
            </a:endParaRPr>
          </a:p>
          <a:p>
            <a:endParaRPr lang="en-US" b="0" i="0" dirty="0">
              <a:solidFill>
                <a:srgbClr val="000000"/>
              </a:solidFill>
              <a:effectLst/>
              <a:latin typeface="Arial" panose="020B0604020202020204" pitchFamily="34" charset="0"/>
            </a:endParaRPr>
          </a:p>
          <a:p>
            <a:endParaRPr lang="en-US" b="0" i="0" dirty="0">
              <a:solidFill>
                <a:srgbClr val="000000"/>
              </a:solidFill>
              <a:effectLst/>
              <a:latin typeface="Arial" panose="020B0604020202020204" pitchFamily="34" charset="0"/>
            </a:endParaRPr>
          </a:p>
        </p:txBody>
      </p:sp>
      <p:sp>
        <p:nvSpPr>
          <p:cNvPr id="4" name="TextBox 23">
            <a:extLst>
              <a:ext uri="{FF2B5EF4-FFF2-40B4-BE49-F238E27FC236}">
                <a16:creationId xmlns:a16="http://schemas.microsoft.com/office/drawing/2014/main" id="{154F60CB-158D-4662-86D4-2D46D6C53751}"/>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17395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CFBC9-AD54-4CC4-BD3B-154249575BF1}"/>
              </a:ext>
            </a:extLst>
          </p:cNvPr>
          <p:cNvSpPr>
            <a:spLocks noGrp="1"/>
          </p:cNvSpPr>
          <p:nvPr>
            <p:ph idx="1"/>
          </p:nvPr>
        </p:nvSpPr>
        <p:spPr>
          <a:xfrm>
            <a:off x="84826" y="186606"/>
            <a:ext cx="12107173" cy="3309968"/>
          </a:xfrm>
        </p:spPr>
        <p:txBody>
          <a:bodyPr>
            <a:normAutofit/>
          </a:bodyPr>
          <a:lstStyle/>
          <a:p>
            <a:pPr marL="0" indent="0">
              <a:buNone/>
            </a:pPr>
            <a:r>
              <a:rPr lang="en-US" sz="2000" dirty="0">
                <a:solidFill>
                  <a:srgbClr val="000000"/>
                </a:solidFill>
                <a:latin typeface="Arial" panose="020B0604020202020204" pitchFamily="34" charset="0"/>
              </a:rPr>
              <a:t>Big company purchased</a:t>
            </a:r>
            <a:r>
              <a:rPr lang="en-US" sz="2000" b="0" i="0" dirty="0">
                <a:solidFill>
                  <a:srgbClr val="000000"/>
                </a:solidFill>
                <a:effectLst/>
                <a:latin typeface="Arial" panose="020B0604020202020204" pitchFamily="34" charset="0"/>
              </a:rPr>
              <a:t>  30 percent investment in the voting stock of Small Company. Significant Influence</a:t>
            </a:r>
          </a:p>
          <a:p>
            <a:pPr marL="0" indent="0">
              <a:buNone/>
            </a:pPr>
            <a:r>
              <a:rPr lang="en-US" sz="2000" b="0" i="0" dirty="0">
                <a:solidFill>
                  <a:srgbClr val="000000"/>
                </a:solidFill>
                <a:effectLst/>
                <a:latin typeface="Arial" panose="020B0604020202020204" pitchFamily="34" charset="0"/>
              </a:rPr>
              <a:t>No excess amortization resulted from this investment. </a:t>
            </a:r>
          </a:p>
          <a:p>
            <a:pPr marL="0" indent="0">
              <a:buNone/>
            </a:pPr>
            <a:r>
              <a:rPr lang="en-US" sz="2000" b="0" i="0" dirty="0">
                <a:solidFill>
                  <a:srgbClr val="000000"/>
                </a:solidFill>
                <a:effectLst/>
                <a:latin typeface="Arial" panose="020B0604020202020204" pitchFamily="34" charset="0"/>
              </a:rPr>
              <a:t>In 2020, Small reports net income of $500,000. </a:t>
            </a:r>
          </a:p>
          <a:p>
            <a:pPr marL="0" indent="0">
              <a:buNone/>
            </a:pPr>
            <a:r>
              <a:rPr lang="en-US" sz="2000" dirty="0">
                <a:solidFill>
                  <a:srgbClr val="000000"/>
                </a:solidFill>
                <a:latin typeface="Arial" panose="020B0604020202020204" pitchFamily="34" charset="0"/>
              </a:rPr>
              <a:t>Small</a:t>
            </a:r>
            <a:r>
              <a:rPr lang="en-US" sz="2000" b="0" i="0" dirty="0">
                <a:solidFill>
                  <a:srgbClr val="000000"/>
                </a:solidFill>
                <a:effectLst/>
                <a:latin typeface="Arial" panose="020B0604020202020204" pitchFamily="34" charset="0"/>
              </a:rPr>
              <a:t> also reports $80,000 in OCI from pension and other postretirement adjustments gain. </a:t>
            </a:r>
          </a:p>
          <a:p>
            <a:pPr marL="0" indent="0">
              <a:buNone/>
            </a:pPr>
            <a:endParaRPr lang="en-US" dirty="0"/>
          </a:p>
        </p:txBody>
      </p:sp>
      <p:sp>
        <p:nvSpPr>
          <p:cNvPr id="4" name="TextBox 3">
            <a:extLst>
              <a:ext uri="{FF2B5EF4-FFF2-40B4-BE49-F238E27FC236}">
                <a16:creationId xmlns:a16="http://schemas.microsoft.com/office/drawing/2014/main" id="{064961B4-FC77-43CA-8C16-29AA28ABFFCE}"/>
              </a:ext>
            </a:extLst>
          </p:cNvPr>
          <p:cNvSpPr txBox="1"/>
          <p:nvPr/>
        </p:nvSpPr>
        <p:spPr>
          <a:xfrm>
            <a:off x="993339" y="4038691"/>
            <a:ext cx="7668491" cy="369332"/>
          </a:xfrm>
          <a:prstGeom prst="rect">
            <a:avLst/>
          </a:prstGeom>
          <a:noFill/>
        </p:spPr>
        <p:txBody>
          <a:bodyPr wrap="square" rtlCol="0">
            <a:spAutoFit/>
          </a:bodyPr>
          <a:lstStyle/>
          <a:p>
            <a:r>
              <a:rPr lang="en-US" dirty="0"/>
              <a:t>Other Comprehensive Income of Investee                                                       24,000</a:t>
            </a:r>
          </a:p>
        </p:txBody>
      </p:sp>
      <p:sp>
        <p:nvSpPr>
          <p:cNvPr id="5" name="TextBox 4">
            <a:extLst>
              <a:ext uri="{FF2B5EF4-FFF2-40B4-BE49-F238E27FC236}">
                <a16:creationId xmlns:a16="http://schemas.microsoft.com/office/drawing/2014/main" id="{BD50E2F3-EBD3-4D57-BDA4-AC3D610B39FA}"/>
              </a:ext>
            </a:extLst>
          </p:cNvPr>
          <p:cNvSpPr txBox="1"/>
          <p:nvPr/>
        </p:nvSpPr>
        <p:spPr>
          <a:xfrm>
            <a:off x="1004454" y="3429000"/>
            <a:ext cx="8326583" cy="646331"/>
          </a:xfrm>
          <a:prstGeom prst="rect">
            <a:avLst/>
          </a:prstGeom>
          <a:noFill/>
        </p:spPr>
        <p:txBody>
          <a:bodyPr wrap="square" rtlCol="0">
            <a:spAutoFit/>
          </a:bodyPr>
          <a:lstStyle/>
          <a:p>
            <a:r>
              <a:rPr lang="en-US" dirty="0"/>
              <a:t>Equity in Investee Income                                                                                 150,000</a:t>
            </a:r>
          </a:p>
          <a:p>
            <a:endParaRPr lang="en-US" dirty="0"/>
          </a:p>
        </p:txBody>
      </p:sp>
      <p:sp>
        <p:nvSpPr>
          <p:cNvPr id="6" name="TextBox 5">
            <a:extLst>
              <a:ext uri="{FF2B5EF4-FFF2-40B4-BE49-F238E27FC236}">
                <a16:creationId xmlns:a16="http://schemas.microsoft.com/office/drawing/2014/main" id="{224237F7-BE53-4B93-8465-D35C45E390AE}"/>
              </a:ext>
            </a:extLst>
          </p:cNvPr>
          <p:cNvSpPr txBox="1"/>
          <p:nvPr/>
        </p:nvSpPr>
        <p:spPr>
          <a:xfrm>
            <a:off x="408710" y="3059668"/>
            <a:ext cx="6463145" cy="369332"/>
          </a:xfrm>
          <a:prstGeom prst="rect">
            <a:avLst/>
          </a:prstGeom>
          <a:noFill/>
        </p:spPr>
        <p:txBody>
          <a:bodyPr wrap="square" rtlCol="0">
            <a:spAutoFit/>
          </a:bodyPr>
          <a:lstStyle/>
          <a:p>
            <a:r>
              <a:rPr lang="en-US" dirty="0"/>
              <a:t>Investment in Small  Company                                              150,000</a:t>
            </a:r>
          </a:p>
        </p:txBody>
      </p:sp>
      <p:sp>
        <p:nvSpPr>
          <p:cNvPr id="8" name="TextBox 7">
            <a:extLst>
              <a:ext uri="{FF2B5EF4-FFF2-40B4-BE49-F238E27FC236}">
                <a16:creationId xmlns:a16="http://schemas.microsoft.com/office/drawing/2014/main" id="{120ECEFB-D75E-4A37-8E2F-3ABF7285D00A}"/>
              </a:ext>
            </a:extLst>
          </p:cNvPr>
          <p:cNvSpPr txBox="1"/>
          <p:nvPr/>
        </p:nvSpPr>
        <p:spPr>
          <a:xfrm>
            <a:off x="613063" y="4986780"/>
            <a:ext cx="11267210" cy="923330"/>
          </a:xfrm>
          <a:prstGeom prst="rect">
            <a:avLst/>
          </a:prstGeom>
          <a:noFill/>
        </p:spPr>
        <p:txBody>
          <a:bodyPr wrap="square">
            <a:spAutoFit/>
          </a:bodyPr>
          <a:lstStyle/>
          <a:p>
            <a:r>
              <a:rPr lang="en-US" dirty="0">
                <a:solidFill>
                  <a:srgbClr val="000000"/>
                </a:solidFill>
                <a:latin typeface="Arial" panose="020B0604020202020204" pitchFamily="34" charset="0"/>
              </a:rPr>
              <a:t>Discounted Operation:</a:t>
            </a:r>
          </a:p>
          <a:p>
            <a:r>
              <a:rPr lang="en-US" dirty="0">
                <a:solidFill>
                  <a:srgbClr val="000000"/>
                </a:solidFill>
                <a:latin typeface="Arial" panose="020B0604020202020204" pitchFamily="34" charset="0"/>
              </a:rPr>
              <a:t>	Reported as part of regular income</a:t>
            </a:r>
          </a:p>
          <a:p>
            <a:endParaRPr lang="en-US" dirty="0">
              <a:solidFill>
                <a:srgbClr val="000000"/>
              </a:solidFill>
              <a:latin typeface="Arial" panose="020B0604020202020204" pitchFamily="34" charset="0"/>
            </a:endParaRPr>
          </a:p>
        </p:txBody>
      </p:sp>
      <p:sp>
        <p:nvSpPr>
          <p:cNvPr id="9" name="TextBox 23">
            <a:extLst>
              <a:ext uri="{FF2B5EF4-FFF2-40B4-BE49-F238E27FC236}">
                <a16:creationId xmlns:a16="http://schemas.microsoft.com/office/drawing/2014/main" id="{DAD6BCF4-C358-4C58-9388-D699D0B02DE3}"/>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
        <p:nvSpPr>
          <p:cNvPr id="10" name="TextBox 9">
            <a:extLst>
              <a:ext uri="{FF2B5EF4-FFF2-40B4-BE49-F238E27FC236}">
                <a16:creationId xmlns:a16="http://schemas.microsoft.com/office/drawing/2014/main" id="{5B01DF58-70F3-465F-B442-63995C512076}"/>
              </a:ext>
            </a:extLst>
          </p:cNvPr>
          <p:cNvSpPr txBox="1"/>
          <p:nvPr/>
        </p:nvSpPr>
        <p:spPr>
          <a:xfrm>
            <a:off x="346364" y="3705999"/>
            <a:ext cx="6463145" cy="369332"/>
          </a:xfrm>
          <a:prstGeom prst="rect">
            <a:avLst/>
          </a:prstGeom>
          <a:noFill/>
        </p:spPr>
        <p:txBody>
          <a:bodyPr wrap="square" rtlCol="0">
            <a:spAutoFit/>
          </a:bodyPr>
          <a:lstStyle/>
          <a:p>
            <a:r>
              <a:rPr lang="en-US" dirty="0"/>
              <a:t>Investment in Small  Company                                              24,000</a:t>
            </a:r>
          </a:p>
        </p:txBody>
      </p:sp>
    </p:spTree>
    <p:extLst>
      <p:ext uri="{BB962C8B-B14F-4D97-AF65-F5344CB8AC3E}">
        <p14:creationId xmlns:p14="http://schemas.microsoft.com/office/powerpoint/2010/main" val="103944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34C1-6476-467F-9A52-B486FAC3EA2F}"/>
              </a:ext>
            </a:extLst>
          </p:cNvPr>
          <p:cNvSpPr>
            <a:spLocks noGrp="1"/>
          </p:cNvSpPr>
          <p:nvPr>
            <p:ph type="title"/>
          </p:nvPr>
        </p:nvSpPr>
        <p:spPr>
          <a:xfrm>
            <a:off x="838200" y="475962"/>
            <a:ext cx="10515600" cy="978766"/>
          </a:xfrm>
        </p:spPr>
        <p:txBody>
          <a:bodyPr>
            <a:normAutofit fontScale="90000"/>
          </a:bodyPr>
          <a:lstStyle/>
          <a:p>
            <a:pPr algn="ctr"/>
            <a:r>
              <a:rPr lang="en-US" b="1" i="1" dirty="0">
                <a:solidFill>
                  <a:srgbClr val="000000"/>
                </a:solidFill>
                <a:effectLst/>
                <a:latin typeface="Arial" panose="020B0604020202020204" pitchFamily="34" charset="0"/>
              </a:rPr>
              <a:t>Impairments of Equity Method Investments</a:t>
            </a:r>
            <a:br>
              <a:rPr lang="en-US" b="1" i="1" dirty="0">
                <a:solidFill>
                  <a:srgbClr val="000000"/>
                </a:solidFill>
                <a:effectLst/>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56396EB9-201B-4F0C-A746-8D00E2AE96EC}"/>
              </a:ext>
            </a:extLst>
          </p:cNvPr>
          <p:cNvSpPr>
            <a:spLocks noGrp="1"/>
          </p:cNvSpPr>
          <p:nvPr>
            <p:ph idx="1"/>
          </p:nvPr>
        </p:nvSpPr>
        <p:spPr>
          <a:xfrm>
            <a:off x="0" y="1257589"/>
            <a:ext cx="11873345" cy="4978976"/>
          </a:xfrm>
        </p:spPr>
        <p:txBody>
          <a:bodyPr>
            <a:normAutofit lnSpcReduction="10000"/>
          </a:bodyPr>
          <a:lstStyle/>
          <a:p>
            <a:r>
              <a:rPr lang="en-US" b="0" i="0" dirty="0">
                <a:solidFill>
                  <a:srgbClr val="000000"/>
                </a:solidFill>
                <a:effectLst/>
                <a:latin typeface="Arial" panose="020B0604020202020204" pitchFamily="34" charset="0"/>
              </a:rPr>
              <a:t>Investments can suffer permanent losses in fair value that are not evident through equity method accounting. </a:t>
            </a:r>
          </a:p>
          <a:p>
            <a:r>
              <a:rPr lang="en-US" dirty="0">
                <a:solidFill>
                  <a:srgbClr val="000000"/>
                </a:solidFill>
                <a:latin typeface="Arial" panose="020B0604020202020204" pitchFamily="34" charset="0"/>
              </a:rPr>
              <a:t>Reasons for Impairment:</a:t>
            </a:r>
          </a:p>
          <a:p>
            <a:pPr lvl="1">
              <a:buFont typeface="Wingdings" panose="05000000000000000000" pitchFamily="2" charset="2"/>
              <a:buChar char="ü"/>
            </a:pPr>
            <a:r>
              <a:rPr lang="en-US" b="0" i="0" dirty="0">
                <a:solidFill>
                  <a:srgbClr val="000000"/>
                </a:solidFill>
                <a:effectLst/>
                <a:latin typeface="Arial" panose="020B0604020202020204" pitchFamily="34" charset="0"/>
              </a:rPr>
              <a:t>loss of major customers </a:t>
            </a:r>
          </a:p>
          <a:p>
            <a:pPr lvl="1">
              <a:buFont typeface="Wingdings" panose="05000000000000000000" pitchFamily="2" charset="2"/>
              <a:buChar char="ü"/>
            </a:pPr>
            <a:r>
              <a:rPr lang="en-US" b="0" i="0" dirty="0">
                <a:solidFill>
                  <a:srgbClr val="000000"/>
                </a:solidFill>
                <a:effectLst/>
                <a:latin typeface="Arial" panose="020B0604020202020204" pitchFamily="34" charset="0"/>
              </a:rPr>
              <a:t>changes in economic conditions </a:t>
            </a:r>
          </a:p>
          <a:p>
            <a:pPr lvl="1">
              <a:buFont typeface="Wingdings" panose="05000000000000000000" pitchFamily="2" charset="2"/>
              <a:buChar char="ü"/>
            </a:pPr>
            <a:r>
              <a:rPr lang="en-US" b="0" i="0" dirty="0">
                <a:solidFill>
                  <a:srgbClr val="000000"/>
                </a:solidFill>
                <a:effectLst/>
                <a:latin typeface="Arial" panose="020B0604020202020204" pitchFamily="34" charset="0"/>
              </a:rPr>
              <a:t>loss of a significant patent or other legal right</a:t>
            </a:r>
          </a:p>
          <a:p>
            <a:pPr lvl="1">
              <a:buFont typeface="Wingdings" panose="05000000000000000000" pitchFamily="2" charset="2"/>
              <a:buChar char="ü"/>
            </a:pPr>
            <a:r>
              <a:rPr lang="en-US" b="0" i="0" dirty="0">
                <a:solidFill>
                  <a:srgbClr val="000000"/>
                </a:solidFill>
                <a:effectLst/>
                <a:latin typeface="Arial" panose="020B0604020202020204" pitchFamily="34" charset="0"/>
              </a:rPr>
              <a:t>damage to the company’s reputation</a:t>
            </a:r>
          </a:p>
          <a:p>
            <a:pPr>
              <a:buFont typeface="Wingdings" panose="05000000000000000000" pitchFamily="2" charset="2"/>
              <a:buChar char="ü"/>
            </a:pPr>
            <a:r>
              <a:rPr lang="en-US" b="0" i="0" dirty="0">
                <a:solidFill>
                  <a:srgbClr val="000000"/>
                </a:solidFill>
                <a:effectLst/>
                <a:latin typeface="Arial" panose="020B0604020202020204" pitchFamily="34" charset="0"/>
              </a:rPr>
              <a:t>“A loss in value of an investment which is other than a temporary decline shall be recognized. </a:t>
            </a:r>
          </a:p>
          <a:p>
            <a:pPr>
              <a:buFont typeface="Wingdings" panose="05000000000000000000" pitchFamily="2" charset="2"/>
              <a:buChar char="ü"/>
            </a:pPr>
            <a:r>
              <a:rPr lang="en-US" b="0" i="0" dirty="0">
                <a:solidFill>
                  <a:srgbClr val="000000"/>
                </a:solidFill>
                <a:effectLst/>
                <a:latin typeface="Arial" panose="020B0604020202020204" pitchFamily="34" charset="0"/>
              </a:rPr>
              <a:t>Evidence of a loss in value might include, but would not necessarily be limited to, absence of an ability to recover the carrying amount of the investment or inability of the investee to sustain an earnings capacity that would justify the carrying amount of the investment.”</a:t>
            </a:r>
          </a:p>
          <a:p>
            <a:endParaRPr lang="en-US" dirty="0"/>
          </a:p>
        </p:txBody>
      </p:sp>
      <p:sp>
        <p:nvSpPr>
          <p:cNvPr id="6" name="TextBox 23">
            <a:extLst>
              <a:ext uri="{FF2B5EF4-FFF2-40B4-BE49-F238E27FC236}">
                <a16:creationId xmlns:a16="http://schemas.microsoft.com/office/drawing/2014/main" id="{933CB375-F3F8-44C3-8C05-E323A8564236}"/>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54051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20CD-64F0-4200-A873-06DF26F6818D}"/>
              </a:ext>
            </a:extLst>
          </p:cNvPr>
          <p:cNvSpPr>
            <a:spLocks noGrp="1"/>
          </p:cNvSpPr>
          <p:nvPr>
            <p:ph type="title"/>
          </p:nvPr>
        </p:nvSpPr>
        <p:spPr/>
        <p:txBody>
          <a:bodyPr/>
          <a:lstStyle/>
          <a:p>
            <a:pPr algn="ctr"/>
            <a:r>
              <a:rPr lang="en-US" b="1" i="1" dirty="0">
                <a:solidFill>
                  <a:srgbClr val="000000"/>
                </a:solidFill>
                <a:effectLst/>
                <a:latin typeface="Arial" panose="020B0604020202020204" pitchFamily="34" charset="0"/>
              </a:rPr>
              <a:t>Investment Reduced to Zero</a:t>
            </a:r>
            <a:br>
              <a:rPr lang="en-US" b="1" i="1" dirty="0">
                <a:solidFill>
                  <a:srgbClr val="000000"/>
                </a:solidFill>
                <a:effectLst/>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AAC99266-CC9A-4D85-9CEE-834B2E9E3999}"/>
              </a:ext>
            </a:extLst>
          </p:cNvPr>
          <p:cNvSpPr>
            <a:spLocks noGrp="1"/>
          </p:cNvSpPr>
          <p:nvPr>
            <p:ph idx="1"/>
          </p:nvPr>
        </p:nvSpPr>
        <p:spPr/>
        <p:txBody>
          <a:bodyPr/>
          <a:lstStyle/>
          <a:p>
            <a:r>
              <a:rPr lang="en-US" dirty="0"/>
              <a:t>T Account</a:t>
            </a:r>
          </a:p>
        </p:txBody>
      </p:sp>
      <p:sp>
        <p:nvSpPr>
          <p:cNvPr id="4" name="TextBox 23">
            <a:extLst>
              <a:ext uri="{FF2B5EF4-FFF2-40B4-BE49-F238E27FC236}">
                <a16:creationId xmlns:a16="http://schemas.microsoft.com/office/drawing/2014/main" id="{826F141F-DBB0-4ED7-ADAF-6F51CB92AB48}"/>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457848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D9A83-F435-4DB3-A228-67E8938AACCA}"/>
              </a:ext>
            </a:extLst>
          </p:cNvPr>
          <p:cNvSpPr>
            <a:spLocks noGrp="1"/>
          </p:cNvSpPr>
          <p:nvPr>
            <p:ph type="title"/>
          </p:nvPr>
        </p:nvSpPr>
        <p:spPr>
          <a:xfrm>
            <a:off x="838200" y="-164957"/>
            <a:ext cx="10515600" cy="1325563"/>
          </a:xfrm>
        </p:spPr>
        <p:txBody>
          <a:bodyPr/>
          <a:lstStyle/>
          <a:p>
            <a:pPr algn="ctr"/>
            <a:r>
              <a:rPr lang="en-US" dirty="0"/>
              <a:t>Sale of an Equity Investment</a:t>
            </a:r>
          </a:p>
        </p:txBody>
      </p:sp>
      <p:sp>
        <p:nvSpPr>
          <p:cNvPr id="3" name="Content Placeholder 2">
            <a:extLst>
              <a:ext uri="{FF2B5EF4-FFF2-40B4-BE49-F238E27FC236}">
                <a16:creationId xmlns:a16="http://schemas.microsoft.com/office/drawing/2014/main" id="{50B62430-1DFB-499A-958D-31CD33A19DA7}"/>
              </a:ext>
            </a:extLst>
          </p:cNvPr>
          <p:cNvSpPr>
            <a:spLocks noGrp="1"/>
          </p:cNvSpPr>
          <p:nvPr>
            <p:ph idx="1"/>
          </p:nvPr>
        </p:nvSpPr>
        <p:spPr>
          <a:xfrm>
            <a:off x="200890" y="862732"/>
            <a:ext cx="11707091" cy="5177849"/>
          </a:xfrm>
        </p:spPr>
        <p:txBody>
          <a:bodyPr>
            <a:normAutofit/>
          </a:bodyPr>
          <a:lstStyle/>
          <a:p>
            <a:r>
              <a:rPr lang="en-US" sz="4000" dirty="0">
                <a:solidFill>
                  <a:srgbClr val="000000"/>
                </a:solidFill>
                <a:latin typeface="Arial" panose="020B0604020202020204" pitchFamily="34" charset="0"/>
              </a:rPr>
              <a:t>T</a:t>
            </a:r>
            <a:r>
              <a:rPr lang="en-US" sz="4000" b="0" i="0" dirty="0">
                <a:solidFill>
                  <a:srgbClr val="000000"/>
                </a:solidFill>
                <a:effectLst/>
                <a:latin typeface="Arial" panose="020B0604020202020204" pitchFamily="34" charset="0"/>
              </a:rPr>
              <a:t>he investor can choose to sell part or all of its holdings in the investee company. </a:t>
            </a:r>
          </a:p>
          <a:p>
            <a:r>
              <a:rPr lang="en-US" sz="4000" b="0" i="0" dirty="0">
                <a:solidFill>
                  <a:srgbClr val="000000"/>
                </a:solidFill>
                <a:effectLst/>
                <a:latin typeface="Arial" panose="020B0604020202020204" pitchFamily="34" charset="0"/>
              </a:rPr>
              <a:t>If a sale occurs, the equity method continues to be applied until the transaction date, thus establishing an appropriate carrying amount for the investment. </a:t>
            </a:r>
          </a:p>
          <a:p>
            <a:r>
              <a:rPr lang="en-US" sz="4000" b="0" i="0" dirty="0">
                <a:solidFill>
                  <a:srgbClr val="000000"/>
                </a:solidFill>
                <a:effectLst/>
                <a:latin typeface="Arial" panose="020B0604020202020204" pitchFamily="34" charset="0"/>
              </a:rPr>
              <a:t>The investor then reduces this balance by the percentage of shares sold.</a:t>
            </a:r>
            <a:endParaRPr lang="en-US" sz="4000" dirty="0"/>
          </a:p>
        </p:txBody>
      </p:sp>
      <p:sp>
        <p:nvSpPr>
          <p:cNvPr id="4" name="TextBox 23">
            <a:extLst>
              <a:ext uri="{FF2B5EF4-FFF2-40B4-BE49-F238E27FC236}">
                <a16:creationId xmlns:a16="http://schemas.microsoft.com/office/drawing/2014/main" id="{4319C455-E981-4B91-80E0-707FA088EF38}"/>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92754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BA12E1-2A3D-4EBB-8913-005BD214AC14}"/>
              </a:ext>
            </a:extLst>
          </p:cNvPr>
          <p:cNvSpPr>
            <a:spLocks noGrp="1"/>
          </p:cNvSpPr>
          <p:nvPr>
            <p:ph idx="1"/>
          </p:nvPr>
        </p:nvSpPr>
        <p:spPr>
          <a:xfrm>
            <a:off x="69273" y="183862"/>
            <a:ext cx="12074236" cy="4351338"/>
          </a:xfrm>
        </p:spPr>
        <p:txBody>
          <a:bodyPr>
            <a:normAutofit/>
          </a:bodyPr>
          <a:lstStyle/>
          <a:p>
            <a:r>
              <a:rPr lang="en-US" sz="2000" dirty="0">
                <a:solidFill>
                  <a:srgbClr val="3C3C3C"/>
                </a:solidFill>
                <a:latin typeface="Roboto" panose="02000000000000000000" pitchFamily="2" charset="0"/>
              </a:rPr>
              <a:t>A</a:t>
            </a:r>
            <a:r>
              <a:rPr lang="en-US" sz="2000" b="0" i="0" dirty="0">
                <a:solidFill>
                  <a:srgbClr val="3C3C3C"/>
                </a:solidFill>
                <a:effectLst/>
                <a:latin typeface="Roboto" panose="02000000000000000000" pitchFamily="2" charset="0"/>
              </a:rPr>
              <a:t>ssume that Top Company owns 40 percent of the 100,000 outstanding shares of Bottom Company, an investment accounted for by the equity method. </a:t>
            </a:r>
          </a:p>
          <a:p>
            <a:r>
              <a:rPr lang="en-US" sz="2000" b="0" i="0" dirty="0">
                <a:solidFill>
                  <a:srgbClr val="3C3C3C"/>
                </a:solidFill>
                <a:effectLst/>
                <a:latin typeface="Roboto" panose="02000000000000000000" pitchFamily="2" charset="0"/>
              </a:rPr>
              <a:t>Any excess investment cost over Top’s share of Bottom’s book value is considered goodwill. </a:t>
            </a:r>
          </a:p>
          <a:p>
            <a:r>
              <a:rPr lang="en-US" sz="2000" b="0" i="0" dirty="0">
                <a:solidFill>
                  <a:srgbClr val="3C3C3C"/>
                </a:solidFill>
                <a:effectLst/>
                <a:latin typeface="Roboto" panose="02000000000000000000" pitchFamily="2" charset="0"/>
              </a:rPr>
              <a:t>The asset balance to $320,000 as of January 1, 2021. </a:t>
            </a:r>
          </a:p>
          <a:p>
            <a:r>
              <a:rPr lang="en-US" sz="2000" b="0" i="0" dirty="0">
                <a:solidFill>
                  <a:srgbClr val="3C3C3C"/>
                </a:solidFill>
                <a:effectLst/>
                <a:latin typeface="Roboto" panose="02000000000000000000" pitchFamily="2" charset="0"/>
              </a:rPr>
              <a:t>Bottom Company reports net income of $70,000 during the first six months of 2021 and declares and pays cash dividends of $30,000.</a:t>
            </a:r>
            <a:endParaRPr lang="en-US" sz="2000" dirty="0"/>
          </a:p>
        </p:txBody>
      </p:sp>
      <p:pic>
        <p:nvPicPr>
          <p:cNvPr id="5" name="Picture 4">
            <a:extLst>
              <a:ext uri="{FF2B5EF4-FFF2-40B4-BE49-F238E27FC236}">
                <a16:creationId xmlns:a16="http://schemas.microsoft.com/office/drawing/2014/main" id="{91AB2E79-CE75-4296-B104-7231CF30BD73}"/>
              </a:ext>
            </a:extLst>
          </p:cNvPr>
          <p:cNvPicPr>
            <a:picLocks noChangeAspect="1"/>
          </p:cNvPicPr>
          <p:nvPr/>
        </p:nvPicPr>
        <p:blipFill>
          <a:blip r:embed="rId2"/>
          <a:stretch>
            <a:fillRect/>
          </a:stretch>
        </p:blipFill>
        <p:spPr>
          <a:xfrm>
            <a:off x="489672" y="2758786"/>
            <a:ext cx="6391275" cy="704850"/>
          </a:xfrm>
          <a:prstGeom prst="rect">
            <a:avLst/>
          </a:prstGeom>
        </p:spPr>
      </p:pic>
      <p:pic>
        <p:nvPicPr>
          <p:cNvPr id="7" name="Picture 6">
            <a:extLst>
              <a:ext uri="{FF2B5EF4-FFF2-40B4-BE49-F238E27FC236}">
                <a16:creationId xmlns:a16="http://schemas.microsoft.com/office/drawing/2014/main" id="{A781C2DD-8B53-4433-9ED9-6D03A4217A18}"/>
              </a:ext>
            </a:extLst>
          </p:cNvPr>
          <p:cNvPicPr>
            <a:picLocks noChangeAspect="1"/>
          </p:cNvPicPr>
          <p:nvPr/>
        </p:nvPicPr>
        <p:blipFill>
          <a:blip r:embed="rId3"/>
          <a:stretch>
            <a:fillRect/>
          </a:stretch>
        </p:blipFill>
        <p:spPr>
          <a:xfrm>
            <a:off x="542059" y="3770946"/>
            <a:ext cx="6286500" cy="647700"/>
          </a:xfrm>
          <a:prstGeom prst="rect">
            <a:avLst/>
          </a:prstGeom>
        </p:spPr>
      </p:pic>
      <p:pic>
        <p:nvPicPr>
          <p:cNvPr id="9" name="Picture 8">
            <a:extLst>
              <a:ext uri="{FF2B5EF4-FFF2-40B4-BE49-F238E27FC236}">
                <a16:creationId xmlns:a16="http://schemas.microsoft.com/office/drawing/2014/main" id="{0F9FF74F-865E-454B-8164-D393D6C22408}"/>
              </a:ext>
            </a:extLst>
          </p:cNvPr>
          <p:cNvPicPr>
            <a:picLocks noChangeAspect="1"/>
          </p:cNvPicPr>
          <p:nvPr/>
        </p:nvPicPr>
        <p:blipFill>
          <a:blip r:embed="rId4"/>
          <a:stretch>
            <a:fillRect/>
          </a:stretch>
        </p:blipFill>
        <p:spPr>
          <a:xfrm>
            <a:off x="537297" y="4725956"/>
            <a:ext cx="6343650" cy="685800"/>
          </a:xfrm>
          <a:prstGeom prst="rect">
            <a:avLst/>
          </a:prstGeom>
        </p:spPr>
      </p:pic>
      <p:sp>
        <p:nvSpPr>
          <p:cNvPr id="11" name="TextBox 10">
            <a:extLst>
              <a:ext uri="{FF2B5EF4-FFF2-40B4-BE49-F238E27FC236}">
                <a16:creationId xmlns:a16="http://schemas.microsoft.com/office/drawing/2014/main" id="{2820808F-D4DF-45AE-88B3-36247B686800}"/>
              </a:ext>
            </a:extLst>
          </p:cNvPr>
          <p:cNvSpPr txBox="1"/>
          <p:nvPr/>
        </p:nvSpPr>
        <p:spPr>
          <a:xfrm>
            <a:off x="8061289" y="2690336"/>
            <a:ext cx="3730120" cy="646331"/>
          </a:xfrm>
          <a:prstGeom prst="rect">
            <a:avLst/>
          </a:prstGeom>
          <a:noFill/>
        </p:spPr>
        <p:txBody>
          <a:bodyPr wrap="square">
            <a:spAutoFit/>
          </a:bodyPr>
          <a:lstStyle/>
          <a:p>
            <a:r>
              <a:rPr lang="en-US" b="0" i="0" dirty="0">
                <a:solidFill>
                  <a:srgbClr val="000000"/>
                </a:solidFill>
                <a:effectLst/>
                <a:latin typeface="Arial" panose="020B0604020202020204" pitchFamily="34" charset="0"/>
              </a:rPr>
              <a:t>Balance of $336,000 as of July 1, 2021.</a:t>
            </a:r>
            <a:endParaRPr lang="en-US" dirty="0"/>
          </a:p>
        </p:txBody>
      </p:sp>
      <p:sp>
        <p:nvSpPr>
          <p:cNvPr id="12" name="TextBox 23">
            <a:extLst>
              <a:ext uri="{FF2B5EF4-FFF2-40B4-BE49-F238E27FC236}">
                <a16:creationId xmlns:a16="http://schemas.microsoft.com/office/drawing/2014/main" id="{A2E46015-45C5-4A30-B73A-22D9C5F08C7A}"/>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36621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4D9745-8DC5-4F94-8131-1CF3A90FB3B6}"/>
              </a:ext>
            </a:extLst>
          </p:cNvPr>
          <p:cNvSpPr>
            <a:spLocks noGrp="1"/>
          </p:cNvSpPr>
          <p:nvPr>
            <p:ph idx="1"/>
          </p:nvPr>
        </p:nvSpPr>
        <p:spPr>
          <a:xfrm>
            <a:off x="0" y="239279"/>
            <a:ext cx="12067309" cy="4351338"/>
          </a:xfrm>
        </p:spPr>
        <p:txBody>
          <a:bodyPr/>
          <a:lstStyle/>
          <a:p>
            <a:r>
              <a:rPr lang="en-US" sz="2800" b="0" i="0" dirty="0">
                <a:solidFill>
                  <a:srgbClr val="3C3C3C"/>
                </a:solidFill>
                <a:effectLst/>
                <a:latin typeface="Roboto" panose="02000000000000000000" pitchFamily="2" charset="0"/>
              </a:rPr>
              <a:t>On July 1, 2021, Top elects to sell 10,000 of these shares (one-fourth of its investment) for $110,000 in cash.</a:t>
            </a:r>
          </a:p>
          <a:p>
            <a:r>
              <a:rPr lang="en-US" dirty="0">
                <a:solidFill>
                  <a:srgbClr val="3C3C3C"/>
                </a:solidFill>
                <a:latin typeface="Roboto" panose="02000000000000000000" pitchFamily="2" charset="0"/>
              </a:rPr>
              <a:t>R</a:t>
            </a:r>
            <a:r>
              <a:rPr lang="en-US" sz="2800" b="0" i="0" dirty="0">
                <a:solidFill>
                  <a:srgbClr val="3C3C3C"/>
                </a:solidFill>
                <a:effectLst/>
                <a:latin typeface="Roboto" panose="02000000000000000000" pitchFamily="2" charset="0"/>
              </a:rPr>
              <a:t>educing ownership in Bottom from 40 percent to 30 percent. </a:t>
            </a:r>
          </a:p>
          <a:p>
            <a:endParaRPr lang="en-US" dirty="0">
              <a:solidFill>
                <a:srgbClr val="000000"/>
              </a:solidFill>
              <a:latin typeface="Arial" panose="020B0604020202020204" pitchFamily="34" charset="0"/>
            </a:endParaRPr>
          </a:p>
        </p:txBody>
      </p:sp>
      <p:pic>
        <p:nvPicPr>
          <p:cNvPr id="5" name="Picture 4">
            <a:extLst>
              <a:ext uri="{FF2B5EF4-FFF2-40B4-BE49-F238E27FC236}">
                <a16:creationId xmlns:a16="http://schemas.microsoft.com/office/drawing/2014/main" id="{7E76088D-68BE-4D97-8DE2-63A01D4AB28F}"/>
              </a:ext>
            </a:extLst>
          </p:cNvPr>
          <p:cNvPicPr>
            <a:picLocks noChangeAspect="1"/>
          </p:cNvPicPr>
          <p:nvPr/>
        </p:nvPicPr>
        <p:blipFill>
          <a:blip r:embed="rId2"/>
          <a:stretch>
            <a:fillRect/>
          </a:stretch>
        </p:blipFill>
        <p:spPr>
          <a:xfrm>
            <a:off x="613065" y="1795014"/>
            <a:ext cx="7221682" cy="1239867"/>
          </a:xfrm>
          <a:prstGeom prst="rect">
            <a:avLst/>
          </a:prstGeom>
        </p:spPr>
      </p:pic>
      <p:sp>
        <p:nvSpPr>
          <p:cNvPr id="7" name="TextBox 6">
            <a:extLst>
              <a:ext uri="{FF2B5EF4-FFF2-40B4-BE49-F238E27FC236}">
                <a16:creationId xmlns:a16="http://schemas.microsoft.com/office/drawing/2014/main" id="{4567768D-09A5-44CF-A49D-36CBB589F498}"/>
              </a:ext>
            </a:extLst>
          </p:cNvPr>
          <p:cNvSpPr txBox="1"/>
          <p:nvPr/>
        </p:nvSpPr>
        <p:spPr>
          <a:xfrm>
            <a:off x="228600" y="3539406"/>
            <a:ext cx="11506200" cy="2308324"/>
          </a:xfrm>
          <a:prstGeom prst="rect">
            <a:avLst/>
          </a:prstGeom>
          <a:noFill/>
        </p:spPr>
        <p:txBody>
          <a:bodyPr wrap="square">
            <a:spAutoFit/>
          </a:bodyPr>
          <a:lstStyle/>
          <a:p>
            <a:r>
              <a:rPr lang="en-US" b="0" i="0" dirty="0">
                <a:solidFill>
                  <a:srgbClr val="000000"/>
                </a:solidFill>
                <a:effectLst/>
                <a:latin typeface="Arial" panose="020B0604020202020204" pitchFamily="34" charset="0"/>
              </a:rPr>
              <a:t>After the sale is completed, Top continues to apply the equity method to this investment based on 30 percent ownership rather than 40 percent. </a:t>
            </a:r>
          </a:p>
          <a:p>
            <a:r>
              <a:rPr lang="en-US" dirty="0">
                <a:solidFill>
                  <a:srgbClr val="000000"/>
                </a:solidFill>
                <a:latin typeface="Arial" panose="020B0604020202020204" pitchFamily="34" charset="0"/>
              </a:rPr>
              <a:t>If the sale reduced the ownership to 15% then fair value method would be used.</a:t>
            </a:r>
          </a:p>
          <a:p>
            <a:r>
              <a:rPr lang="en-US" dirty="0">
                <a:solidFill>
                  <a:srgbClr val="000000"/>
                </a:solidFill>
                <a:latin typeface="Arial" panose="020B0604020202020204" pitchFamily="34" charset="0"/>
              </a:rPr>
              <a:t>	Remaining book value becomes the new cost figure.</a:t>
            </a:r>
          </a:p>
          <a:p>
            <a:r>
              <a:rPr lang="en-US" dirty="0">
                <a:solidFill>
                  <a:srgbClr val="000000"/>
                </a:solidFill>
                <a:latin typeface="Arial" panose="020B0604020202020204" pitchFamily="34" charset="0"/>
              </a:rPr>
              <a:t>	No Retrospective adjustment is made. </a:t>
            </a:r>
          </a:p>
          <a:p>
            <a:r>
              <a:rPr lang="en-US" dirty="0"/>
              <a:t>Change to the equity method is also treated prospectively.</a:t>
            </a:r>
          </a:p>
          <a:p>
            <a:br>
              <a:rPr lang="en-US" dirty="0"/>
            </a:br>
            <a:endParaRPr lang="en-US" dirty="0"/>
          </a:p>
        </p:txBody>
      </p:sp>
      <p:sp>
        <p:nvSpPr>
          <p:cNvPr id="8" name="TextBox 23">
            <a:extLst>
              <a:ext uri="{FF2B5EF4-FFF2-40B4-BE49-F238E27FC236}">
                <a16:creationId xmlns:a16="http://schemas.microsoft.com/office/drawing/2014/main" id="{E271DDE1-02E9-4ABE-9513-63FC05BA9CF6}"/>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76831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 calcmode="lin" valueType="num">
                                      <p:cBhvr additive="base">
                                        <p:cTn id="3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 calcmode="lin" valueType="num">
                                      <p:cBhvr additive="base">
                                        <p:cTn id="3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anim calcmode="lin" valueType="num">
                                      <p:cBhvr additive="base">
                                        <p:cTn id="4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xEl>
                                              <p:pRg st="5" end="5"/>
                                            </p:txEl>
                                          </p:spTgt>
                                        </p:tgtEl>
                                        <p:attrNameLst>
                                          <p:attrName>style.visibility</p:attrName>
                                        </p:attrNameLst>
                                      </p:cBhvr>
                                      <p:to>
                                        <p:strVal val="visible"/>
                                      </p:to>
                                    </p:set>
                                    <p:anim calcmode="lin" valueType="num">
                                      <p:cBhvr additive="base">
                                        <p:cTn id="49"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7">
                                            <p:txEl>
                                              <p:pRg st="4" end="4"/>
                                            </p:txEl>
                                          </p:spTgt>
                                        </p:tgtEl>
                                        <p:attrNameLst>
                                          <p:attrName>style.visibility</p:attrName>
                                        </p:attrNameLst>
                                      </p:cBhvr>
                                      <p:to>
                                        <p:strVal val="visible"/>
                                      </p:to>
                                    </p:set>
                                    <p:anim calcmode="lin" valueType="num">
                                      <p:cBhvr additive="base">
                                        <p:cTn id="5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1300</TotalTime>
  <Words>863</Words>
  <Application>Microsoft Office PowerPoint</Application>
  <PresentationFormat>Widescreen</PresentationFormat>
  <Paragraphs>91</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Comic Sans MS</vt:lpstr>
      <vt:lpstr>Roboto</vt:lpstr>
      <vt:lpstr>Wingdings</vt:lpstr>
      <vt:lpstr>Office Theme</vt:lpstr>
      <vt:lpstr>How to report Investment?</vt:lpstr>
      <vt:lpstr>Part 2</vt:lpstr>
      <vt:lpstr>Reporting a change to the equity method  </vt:lpstr>
      <vt:lpstr>PowerPoint Presentation</vt:lpstr>
      <vt:lpstr>Reporting Investee’s Other Comprehensive Income (OCI) and Irregular Items </vt:lpstr>
      <vt:lpstr>PowerPoint Presentation</vt:lpstr>
      <vt:lpstr>Impairments of Equity Method Investments </vt:lpstr>
      <vt:lpstr>Investment Reduced to Zero </vt:lpstr>
      <vt:lpstr>Sale of an Equity Investment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Jihane obeid</cp:lastModifiedBy>
  <cp:revision>6</cp:revision>
  <dcterms:created xsi:type="dcterms:W3CDTF">2021-06-09T13:32:53Z</dcterms:created>
  <dcterms:modified xsi:type="dcterms:W3CDTF">2022-09-23T19:21:08Z</dcterms:modified>
</cp:coreProperties>
</file>