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74" r:id="rId2"/>
    <p:sldId id="77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72D3B-9854-4D4C-BBA2-1A7AF840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06E5F-1A33-4486-8A14-85A348366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489FF-2555-481F-B099-B85864BF5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C2FF4-6290-480B-8556-2F0D074D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F3285-EDA5-4877-B247-DA65BAB17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697E-8B74-456D-B2C1-E0C71C8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46457-6EC6-4E1A-B966-AB8B87E31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0C69-A4FE-4313-8AEC-C02C314A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A7782-ABA9-43FD-9B4E-3125AE508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E3CFA-554B-4BC5-8FF9-EA5F3C7D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7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466D8-03F2-41C4-9F86-57E2AD5E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BC9CD-3E11-44BC-ABB4-B2E73D777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41724-1C82-4E05-89F9-2A34C37C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CC940-94AB-4643-9EE2-59F1853C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2CF40-51FE-4543-8071-21585CC9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88F7-A05A-4962-8001-FA92BEB1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8C04-61F4-44BC-9534-A6511EB45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AF217-9987-4ECF-AD25-13A62DCF7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6664A-8DD4-4213-B0B0-6AF70E11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0D28A-981B-448E-9E73-AC8DFA49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61999-9466-4647-B974-6782D670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3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C551-46D1-4B22-BE33-8F514F2A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8E03D-4844-47F3-B1BB-D0BDFBA95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F09E-16A6-4F45-A619-D823EE226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B8A4A-A6C8-40E9-A88E-E0F250C5E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D2FD12-7CBE-4552-BE67-0AF16334B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D1BBB-70D8-4FC0-95AA-56687362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156B6E-F213-436A-B531-BB69065D4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6DFCA-638F-4CC2-8A5A-F1136E01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EEEA-D696-45F0-9E6D-12751BCF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958FC-6CCB-466F-9F9E-8D46DFC9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1E8CD-4F57-49FF-9063-50BC56C7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D466B-AC12-4283-A96D-02167913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3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0BAB4-930B-47EC-8639-1C18D264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4DD549-B6D2-44D0-BAD2-D63F0CE5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55E68-F697-4351-B6E7-526E89D0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7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8B94-9C99-4FF3-8539-E6B6379E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DB9BF-DFB7-4FC4-8B35-F9FF3055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02077-3A81-4043-8738-E608E6B77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47AB0-C252-4A94-9E31-061BB215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BC6E1-C8B2-4A0D-A944-14F92DE5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6EA24-8A22-499F-845A-27555D79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D595-F8DC-4B09-80B6-FC239A6EB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0A4F6-EB32-4C11-974E-B84A3C8FD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F036C-BF25-479A-B489-9C1DDF96D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67668-DD43-490E-9063-277B33CA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E6E93-4422-4947-BBAF-452CB1CC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61D71-10D6-41BF-BAD4-FC7AB525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8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FFCC-836F-4E24-A710-262DC7B5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FB6C5-B05A-410B-937F-32C2EFF0C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8C133-FC72-46F8-90AB-9FF85735E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C0C3A-1782-447B-9E3B-A29DFCD4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5FD44-2B65-4BA8-87A3-2CC0E6E4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2BDA6-877B-46CD-A96F-231209BB3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F09B2-5CDB-446B-A7E8-0DE9BCB67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77DDF-9FE1-43C8-8FB3-B0DC8A27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35854-FB03-4D9B-BF3B-EBEBA4A2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8CABF-B03C-492D-80A0-A6A664BF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7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ED3ED6-9D1B-4F68-817E-FB656F1E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D00F4-449D-4991-AC43-7668BF8A4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5B77-98CB-4A2F-85E6-1E37FEAD1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09A01-1D06-48CE-807E-46BF8F225A6F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0E425-686D-4E6F-B22F-21E286E6B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ACBF-F572-45F7-9AEC-1734D1239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2DAB8-C5BA-4953-9D0C-3350083D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09" y="-3608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is Cost Behavior?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7AD1C-C0AF-4AD2-9FDE-887138B96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33" y="672862"/>
            <a:ext cx="11664352" cy="5607168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ct val="35000"/>
              </a:spcBef>
              <a:buFont typeface="Times" pitchFamily="38" charset="0"/>
              <a:buNone/>
              <a:defRPr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a cost will react to changes in the level of activity. </a:t>
            </a:r>
          </a:p>
          <a:p>
            <a:pPr marL="0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38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1) Variable costs</a:t>
            </a:r>
            <a:endParaRPr lang="en-US" altLang="en-US" sz="38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2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Varies, in total, in direct proportion to changes in the level of activity.</a:t>
            </a:r>
          </a:p>
          <a:p>
            <a:pPr marL="457200" lvl="2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Cost drivers: Unit Produced, Machine Hours, Miles Driven, Labor Hours</a:t>
            </a:r>
          </a:p>
          <a:p>
            <a:pPr marL="457200" lvl="2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Per unit: Constant</a:t>
            </a:r>
          </a:p>
          <a:p>
            <a:pPr marL="457200" lvl="2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In Total:  Varies in total</a:t>
            </a:r>
          </a:p>
          <a:p>
            <a:pPr marL="0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38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2) Fixed costs (within a relevant range)</a:t>
            </a:r>
            <a:r>
              <a:rPr lang="en-US" altLang="en-US" sz="38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1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Cost remain constant in total regardless of the level of activity</a:t>
            </a:r>
          </a:p>
          <a:p>
            <a:pPr marL="457200" lvl="1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In total:  Fixed</a:t>
            </a:r>
          </a:p>
          <a:p>
            <a:pPr marL="457200" lvl="1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2500" dirty="0">
                <a:solidFill>
                  <a:srgbClr val="000000"/>
                </a:solidFill>
                <a:latin typeface="latoregular"/>
              </a:rPr>
              <a:t>Per Unit: inversely related</a:t>
            </a:r>
          </a:p>
          <a:p>
            <a:pPr marL="0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sz="38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3) Mixed costs</a:t>
            </a:r>
            <a:r>
              <a:rPr lang="en-US" altLang="en-US" sz="3800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1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b="0" i="0" dirty="0">
                <a:solidFill>
                  <a:srgbClr val="000000"/>
                </a:solidFill>
                <a:effectLst/>
                <a:latin typeface="latoregular"/>
              </a:rPr>
              <a:t>both fixed and variable costs component</a:t>
            </a:r>
          </a:p>
          <a:p>
            <a:pPr marL="457200" lvl="1" indent="0">
              <a:lnSpc>
                <a:spcPct val="95000"/>
              </a:lnSpc>
              <a:spcBef>
                <a:spcPct val="45000"/>
              </a:spcBef>
              <a:buSzPct val="110000"/>
              <a:buNone/>
              <a:defRPr/>
            </a:pPr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  <a:latin typeface="latoregular"/>
                <a:cs typeface="Arial" panose="020B0604020202020204" pitchFamily="34" charset="0"/>
              </a:rPr>
              <a:t>Y = a + b(x)</a:t>
            </a:r>
            <a:endParaRPr lang="en-US" altLang="en-US" sz="34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BAFBD8-F039-46C2-81AD-B323CC624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631" y="4119278"/>
            <a:ext cx="4891959" cy="232397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948EE77-7EB7-451F-BEFC-190C0066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9716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2BE05-3F84-4224-ACD9-2BD1EDB45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4325"/>
            <a:ext cx="10515600" cy="5722638"/>
          </a:xfrm>
        </p:spPr>
        <p:txBody>
          <a:bodyPr>
            <a:normAutofit fontScale="85000"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Ronald Inc. recorded sales volume of 50,000 units. Its total fixed costs are $50,000 and total variable costs are $70,000. The relevant range is 40,000 to 60,000 units.</a:t>
            </a:r>
            <a:endParaRPr lang="en-US" sz="40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What would be the total expected cost per unit, if Ronald were to sell 60,000 units. </a:t>
            </a:r>
            <a:endParaRPr lang="en-US" sz="40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endParaRPr lang="en-US" sz="4000" b="0" i="0" u="none" strike="noStrike" dirty="0">
              <a:effectLst/>
              <a:latin typeface="Times New Roman" panose="02020603050405020304" pitchFamily="18" charset="0"/>
            </a:endParaRPr>
          </a:p>
          <a:p>
            <a:pPr marL="0" indent="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A)   $2.44 </a:t>
            </a:r>
            <a:br>
              <a:rPr lang="en-US" sz="40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B)   $2.40</a:t>
            </a:r>
            <a:br>
              <a:rPr lang="en-US" sz="40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C)   $2.38</a:t>
            </a:r>
            <a:br>
              <a:rPr lang="en-US" sz="40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4000" b="0" i="0" u="none" strike="noStrike" dirty="0">
                <a:effectLst/>
                <a:latin typeface="Times New Roman" panose="02020603050405020304" pitchFamily="18" charset="0"/>
              </a:rPr>
              <a:t>D)   $2.23 </a:t>
            </a:r>
            <a:endParaRPr lang="en-US" sz="4000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582E8CDD-AB77-41C0-A8AC-3D9A7CBEC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477860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204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latoregular</vt:lpstr>
      <vt:lpstr>Times</vt:lpstr>
      <vt:lpstr>Times New Roman</vt:lpstr>
      <vt:lpstr>Office Theme</vt:lpstr>
      <vt:lpstr>What is Cost Behavior?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2</cp:revision>
  <dcterms:created xsi:type="dcterms:W3CDTF">2021-09-01T13:18:03Z</dcterms:created>
  <dcterms:modified xsi:type="dcterms:W3CDTF">2021-12-28T15:20:31Z</dcterms:modified>
</cp:coreProperties>
</file>