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1"/>
  </p:sldMasterIdLst>
  <p:notesMasterIdLst>
    <p:notesMasterId r:id="rId6"/>
  </p:notesMasterIdLst>
  <p:sldIdLst>
    <p:sldId id="286" r:id="rId2"/>
    <p:sldId id="272" r:id="rId3"/>
    <p:sldId id="289" r:id="rId4"/>
    <p:sldId id="287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d Blocher" initials="E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0" autoAdjust="0"/>
    <p:restoredTop sz="80102" autoAdjust="0"/>
  </p:normalViewPr>
  <p:slideViewPr>
    <p:cSldViewPr>
      <p:cViewPr varScale="1">
        <p:scale>
          <a:sx n="57" d="100"/>
          <a:sy n="57" d="100"/>
        </p:scale>
        <p:origin x="184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3552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F64B63BA-98CA-41EC-B779-7FA6C306C5FF}"/>
    <pc:docChg chg="addSld delSld modSld">
      <pc:chgData name="mansour farhat" userId="bed7c5799dc45719" providerId="LiveId" clId="{F64B63BA-98CA-41EC-B779-7FA6C306C5FF}" dt="2019-08-14T19:11:35.624" v="9" actId="2696"/>
      <pc:docMkLst>
        <pc:docMk/>
      </pc:docMkLst>
      <pc:sldChg chg="del">
        <pc:chgData name="mansour farhat" userId="bed7c5799dc45719" providerId="LiveId" clId="{F64B63BA-98CA-41EC-B779-7FA6C306C5FF}" dt="2019-08-14T19:11:19.775" v="2" actId="2696"/>
        <pc:sldMkLst>
          <pc:docMk/>
          <pc:sldMk cId="0" sldId="321"/>
        </pc:sldMkLst>
      </pc:sldChg>
      <pc:sldChg chg="del">
        <pc:chgData name="mansour farhat" userId="bed7c5799dc45719" providerId="LiveId" clId="{F64B63BA-98CA-41EC-B779-7FA6C306C5FF}" dt="2019-08-14T19:11:21.227" v="3" actId="2696"/>
        <pc:sldMkLst>
          <pc:docMk/>
          <pc:sldMk cId="0" sldId="322"/>
        </pc:sldMkLst>
      </pc:sldChg>
      <pc:sldChg chg="del">
        <pc:chgData name="mansour farhat" userId="bed7c5799dc45719" providerId="LiveId" clId="{F64B63BA-98CA-41EC-B779-7FA6C306C5FF}" dt="2019-08-14T19:11:23.435" v="4" actId="2696"/>
        <pc:sldMkLst>
          <pc:docMk/>
          <pc:sldMk cId="0" sldId="323"/>
        </pc:sldMkLst>
      </pc:sldChg>
      <pc:sldChg chg="del">
        <pc:chgData name="mansour farhat" userId="bed7c5799dc45719" providerId="LiveId" clId="{F64B63BA-98CA-41EC-B779-7FA6C306C5FF}" dt="2019-08-14T19:11:24.331" v="5" actId="2696"/>
        <pc:sldMkLst>
          <pc:docMk/>
          <pc:sldMk cId="0" sldId="324"/>
        </pc:sldMkLst>
      </pc:sldChg>
      <pc:sldChg chg="del">
        <pc:chgData name="mansour farhat" userId="bed7c5799dc45719" providerId="LiveId" clId="{F64B63BA-98CA-41EC-B779-7FA6C306C5FF}" dt="2019-08-14T19:11:24.963" v="6" actId="2696"/>
        <pc:sldMkLst>
          <pc:docMk/>
          <pc:sldMk cId="0" sldId="325"/>
        </pc:sldMkLst>
      </pc:sldChg>
      <pc:sldChg chg="del">
        <pc:chgData name="mansour farhat" userId="bed7c5799dc45719" providerId="LiveId" clId="{F64B63BA-98CA-41EC-B779-7FA6C306C5FF}" dt="2019-08-14T19:11:25.455" v="7" actId="2696"/>
        <pc:sldMkLst>
          <pc:docMk/>
          <pc:sldMk cId="0" sldId="326"/>
        </pc:sldMkLst>
      </pc:sldChg>
      <pc:sldChg chg="del">
        <pc:chgData name="mansour farhat" userId="bed7c5799dc45719" providerId="LiveId" clId="{F64B63BA-98CA-41EC-B779-7FA6C306C5FF}" dt="2019-08-14T19:11:25.978" v="8" actId="2696"/>
        <pc:sldMkLst>
          <pc:docMk/>
          <pc:sldMk cId="0" sldId="327"/>
        </pc:sldMkLst>
      </pc:sldChg>
      <pc:sldChg chg="del">
        <pc:chgData name="mansour farhat" userId="bed7c5799dc45719" providerId="LiveId" clId="{F64B63BA-98CA-41EC-B779-7FA6C306C5FF}" dt="2019-08-14T19:11:35.624" v="9" actId="2696"/>
        <pc:sldMkLst>
          <pc:docMk/>
          <pc:sldMk cId="3253143396" sldId="342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2645519952" sldId="344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4148047826" sldId="345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2104662881" sldId="346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3201154409" sldId="347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1059655011" sldId="348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4110350493" sldId="349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3036076913" sldId="350"/>
        </pc:sldMkLst>
      </pc:sldChg>
    </pc:docChg>
  </pc:docChgLst>
  <pc:docChgLst>
    <pc:chgData name="Joe-Anthony Yaacoub" userId="07fe2293b2ec4a4d" providerId="LiveId" clId="{FEE545CA-DC2F-4035-B394-37905255F7BA}"/>
    <pc:docChg chg="delSld">
      <pc:chgData name="Joe-Anthony Yaacoub" userId="07fe2293b2ec4a4d" providerId="LiveId" clId="{FEE545CA-DC2F-4035-B394-37905255F7BA}" dt="2021-12-10T10:54:16.141" v="37" actId="47"/>
      <pc:docMkLst>
        <pc:docMk/>
      </pc:docMkLst>
      <pc:sldChg chg="del">
        <pc:chgData name="Joe-Anthony Yaacoub" userId="07fe2293b2ec4a4d" providerId="LiveId" clId="{FEE545CA-DC2F-4035-B394-37905255F7BA}" dt="2021-12-10T10:53:57.315" v="24" actId="47"/>
        <pc:sldMkLst>
          <pc:docMk/>
          <pc:sldMk cId="836184123" sldId="290"/>
        </pc:sldMkLst>
      </pc:sldChg>
      <pc:sldChg chg="del">
        <pc:chgData name="Joe-Anthony Yaacoub" userId="07fe2293b2ec4a4d" providerId="LiveId" clId="{FEE545CA-DC2F-4035-B394-37905255F7BA}" dt="2021-12-10T10:53:59.587" v="25" actId="47"/>
        <pc:sldMkLst>
          <pc:docMk/>
          <pc:sldMk cId="830312616" sldId="291"/>
        </pc:sldMkLst>
      </pc:sldChg>
      <pc:sldChg chg="del">
        <pc:chgData name="Joe-Anthony Yaacoub" userId="07fe2293b2ec4a4d" providerId="LiveId" clId="{FEE545CA-DC2F-4035-B394-37905255F7BA}" dt="2021-12-10T10:54:00.658" v="26" actId="47"/>
        <pc:sldMkLst>
          <pc:docMk/>
          <pc:sldMk cId="1512722460" sldId="292"/>
        </pc:sldMkLst>
      </pc:sldChg>
      <pc:sldChg chg="del">
        <pc:chgData name="Joe-Anthony Yaacoub" userId="07fe2293b2ec4a4d" providerId="LiveId" clId="{FEE545CA-DC2F-4035-B394-37905255F7BA}" dt="2021-12-10T10:52:15.876" v="2" actId="47"/>
        <pc:sldMkLst>
          <pc:docMk/>
          <pc:sldMk cId="0" sldId="297"/>
        </pc:sldMkLst>
      </pc:sldChg>
      <pc:sldChg chg="del">
        <pc:chgData name="Joe-Anthony Yaacoub" userId="07fe2293b2ec4a4d" providerId="LiveId" clId="{FEE545CA-DC2F-4035-B394-37905255F7BA}" dt="2021-12-10T10:52:15.525" v="1" actId="47"/>
        <pc:sldMkLst>
          <pc:docMk/>
          <pc:sldMk cId="0" sldId="299"/>
        </pc:sldMkLst>
      </pc:sldChg>
      <pc:sldChg chg="del">
        <pc:chgData name="Joe-Anthony Yaacoub" userId="07fe2293b2ec4a4d" providerId="LiveId" clId="{FEE545CA-DC2F-4035-B394-37905255F7BA}" dt="2021-12-10T10:52:16.245" v="3" actId="47"/>
        <pc:sldMkLst>
          <pc:docMk/>
          <pc:sldMk cId="0" sldId="300"/>
        </pc:sldMkLst>
      </pc:sldChg>
      <pc:sldChg chg="del">
        <pc:chgData name="Joe-Anthony Yaacoub" userId="07fe2293b2ec4a4d" providerId="LiveId" clId="{FEE545CA-DC2F-4035-B394-37905255F7BA}" dt="2021-12-10T10:52:16.628" v="4" actId="47"/>
        <pc:sldMkLst>
          <pc:docMk/>
          <pc:sldMk cId="0" sldId="302"/>
        </pc:sldMkLst>
      </pc:sldChg>
      <pc:sldChg chg="del">
        <pc:chgData name="Joe-Anthony Yaacoub" userId="07fe2293b2ec4a4d" providerId="LiveId" clId="{FEE545CA-DC2F-4035-B394-37905255F7BA}" dt="2021-12-10T10:52:17.019" v="5" actId="47"/>
        <pc:sldMkLst>
          <pc:docMk/>
          <pc:sldMk cId="0" sldId="303"/>
        </pc:sldMkLst>
      </pc:sldChg>
      <pc:sldChg chg="del">
        <pc:chgData name="Joe-Anthony Yaacoub" userId="07fe2293b2ec4a4d" providerId="LiveId" clId="{FEE545CA-DC2F-4035-B394-37905255F7BA}" dt="2021-12-10T10:52:17.423" v="6" actId="47"/>
        <pc:sldMkLst>
          <pc:docMk/>
          <pc:sldMk cId="0" sldId="304"/>
        </pc:sldMkLst>
      </pc:sldChg>
      <pc:sldChg chg="del">
        <pc:chgData name="Joe-Anthony Yaacoub" userId="07fe2293b2ec4a4d" providerId="LiveId" clId="{FEE545CA-DC2F-4035-B394-37905255F7BA}" dt="2021-12-10T10:52:20.211" v="11" actId="47"/>
        <pc:sldMkLst>
          <pc:docMk/>
          <pc:sldMk cId="0" sldId="305"/>
        </pc:sldMkLst>
      </pc:sldChg>
      <pc:sldChg chg="del">
        <pc:chgData name="Joe-Anthony Yaacoub" userId="07fe2293b2ec4a4d" providerId="LiveId" clId="{FEE545CA-DC2F-4035-B394-37905255F7BA}" dt="2021-12-10T10:52:20.842" v="12" actId="47"/>
        <pc:sldMkLst>
          <pc:docMk/>
          <pc:sldMk cId="0" sldId="306"/>
        </pc:sldMkLst>
      </pc:sldChg>
      <pc:sldChg chg="del">
        <pc:chgData name="Joe-Anthony Yaacoub" userId="07fe2293b2ec4a4d" providerId="LiveId" clId="{FEE545CA-DC2F-4035-B394-37905255F7BA}" dt="2021-12-10T10:52:22.156" v="15" actId="47"/>
        <pc:sldMkLst>
          <pc:docMk/>
          <pc:sldMk cId="0" sldId="307"/>
        </pc:sldMkLst>
      </pc:sldChg>
      <pc:sldChg chg="del">
        <pc:chgData name="Joe-Anthony Yaacoub" userId="07fe2293b2ec4a4d" providerId="LiveId" clId="{FEE545CA-DC2F-4035-B394-37905255F7BA}" dt="2021-12-10T10:52:22.971" v="17" actId="47"/>
        <pc:sldMkLst>
          <pc:docMk/>
          <pc:sldMk cId="0" sldId="308"/>
        </pc:sldMkLst>
      </pc:sldChg>
      <pc:sldChg chg="del">
        <pc:chgData name="Joe-Anthony Yaacoub" userId="07fe2293b2ec4a4d" providerId="LiveId" clId="{FEE545CA-DC2F-4035-B394-37905255F7BA}" dt="2021-12-10T10:54:13.010" v="29" actId="47"/>
        <pc:sldMkLst>
          <pc:docMk/>
          <pc:sldMk cId="0" sldId="309"/>
        </pc:sldMkLst>
      </pc:sldChg>
      <pc:sldChg chg="del">
        <pc:chgData name="Joe-Anthony Yaacoub" userId="07fe2293b2ec4a4d" providerId="LiveId" clId="{FEE545CA-DC2F-4035-B394-37905255F7BA}" dt="2021-12-10T10:54:13.328" v="30" actId="47"/>
        <pc:sldMkLst>
          <pc:docMk/>
          <pc:sldMk cId="0" sldId="310"/>
        </pc:sldMkLst>
      </pc:sldChg>
      <pc:sldChg chg="del">
        <pc:chgData name="Joe-Anthony Yaacoub" userId="07fe2293b2ec4a4d" providerId="LiveId" clId="{FEE545CA-DC2F-4035-B394-37905255F7BA}" dt="2021-12-10T10:54:13.682" v="31" actId="47"/>
        <pc:sldMkLst>
          <pc:docMk/>
          <pc:sldMk cId="0" sldId="311"/>
        </pc:sldMkLst>
      </pc:sldChg>
      <pc:sldChg chg="del">
        <pc:chgData name="Joe-Anthony Yaacoub" userId="07fe2293b2ec4a4d" providerId="LiveId" clId="{FEE545CA-DC2F-4035-B394-37905255F7BA}" dt="2021-12-10T10:54:14.031" v="32" actId="47"/>
        <pc:sldMkLst>
          <pc:docMk/>
          <pc:sldMk cId="0" sldId="312"/>
        </pc:sldMkLst>
      </pc:sldChg>
      <pc:sldChg chg="del">
        <pc:chgData name="Joe-Anthony Yaacoub" userId="07fe2293b2ec4a4d" providerId="LiveId" clId="{FEE545CA-DC2F-4035-B394-37905255F7BA}" dt="2021-12-10T10:54:14.395" v="33" actId="47"/>
        <pc:sldMkLst>
          <pc:docMk/>
          <pc:sldMk cId="0" sldId="313"/>
        </pc:sldMkLst>
      </pc:sldChg>
      <pc:sldChg chg="del">
        <pc:chgData name="Joe-Anthony Yaacoub" userId="07fe2293b2ec4a4d" providerId="LiveId" clId="{FEE545CA-DC2F-4035-B394-37905255F7BA}" dt="2021-12-10T10:54:14.790" v="34" actId="47"/>
        <pc:sldMkLst>
          <pc:docMk/>
          <pc:sldMk cId="0" sldId="314"/>
        </pc:sldMkLst>
      </pc:sldChg>
      <pc:sldChg chg="del">
        <pc:chgData name="Joe-Anthony Yaacoub" userId="07fe2293b2ec4a4d" providerId="LiveId" clId="{FEE545CA-DC2F-4035-B394-37905255F7BA}" dt="2021-12-10T10:54:15.159" v="35" actId="47"/>
        <pc:sldMkLst>
          <pc:docMk/>
          <pc:sldMk cId="0" sldId="315"/>
        </pc:sldMkLst>
      </pc:sldChg>
      <pc:sldChg chg="del">
        <pc:chgData name="Joe-Anthony Yaacoub" userId="07fe2293b2ec4a4d" providerId="LiveId" clId="{FEE545CA-DC2F-4035-B394-37905255F7BA}" dt="2021-12-10T10:54:15.710" v="36" actId="47"/>
        <pc:sldMkLst>
          <pc:docMk/>
          <pc:sldMk cId="0" sldId="316"/>
        </pc:sldMkLst>
      </pc:sldChg>
      <pc:sldChg chg="del">
        <pc:chgData name="Joe-Anthony Yaacoub" userId="07fe2293b2ec4a4d" providerId="LiveId" clId="{FEE545CA-DC2F-4035-B394-37905255F7BA}" dt="2021-12-10T10:54:16.141" v="37" actId="47"/>
        <pc:sldMkLst>
          <pc:docMk/>
          <pc:sldMk cId="0" sldId="317"/>
        </pc:sldMkLst>
      </pc:sldChg>
      <pc:sldChg chg="del">
        <pc:chgData name="Joe-Anthony Yaacoub" userId="07fe2293b2ec4a4d" providerId="LiveId" clId="{FEE545CA-DC2F-4035-B394-37905255F7BA}" dt="2021-12-10T10:54:07.361" v="28" actId="47"/>
        <pc:sldMkLst>
          <pc:docMk/>
          <pc:sldMk cId="0" sldId="318"/>
        </pc:sldMkLst>
      </pc:sldChg>
      <pc:sldChg chg="del">
        <pc:chgData name="Joe-Anthony Yaacoub" userId="07fe2293b2ec4a4d" providerId="LiveId" clId="{FEE545CA-DC2F-4035-B394-37905255F7BA}" dt="2021-12-10T10:54:04.979" v="27" actId="47"/>
        <pc:sldMkLst>
          <pc:docMk/>
          <pc:sldMk cId="0" sldId="319"/>
        </pc:sldMkLst>
      </pc:sldChg>
      <pc:sldChg chg="del">
        <pc:chgData name="Joe-Anthony Yaacoub" userId="07fe2293b2ec4a4d" providerId="LiveId" clId="{FEE545CA-DC2F-4035-B394-37905255F7BA}" dt="2021-12-10T10:52:32.742" v="21" actId="47"/>
        <pc:sldMkLst>
          <pc:docMk/>
          <pc:sldMk cId="0" sldId="320"/>
        </pc:sldMkLst>
      </pc:sldChg>
      <pc:sldChg chg="del">
        <pc:chgData name="Joe-Anthony Yaacoub" userId="07fe2293b2ec4a4d" providerId="LiveId" clId="{FEE545CA-DC2F-4035-B394-37905255F7BA}" dt="2021-12-10T10:52:18.732" v="9" actId="47"/>
        <pc:sldMkLst>
          <pc:docMk/>
          <pc:sldMk cId="2931403542" sldId="331"/>
        </pc:sldMkLst>
      </pc:sldChg>
      <pc:sldChg chg="del">
        <pc:chgData name="Joe-Anthony Yaacoub" userId="07fe2293b2ec4a4d" providerId="LiveId" clId="{FEE545CA-DC2F-4035-B394-37905255F7BA}" dt="2021-12-10T10:52:24.046" v="19" actId="47"/>
        <pc:sldMkLst>
          <pc:docMk/>
          <pc:sldMk cId="2771324016" sldId="332"/>
        </pc:sldMkLst>
      </pc:sldChg>
      <pc:sldChg chg="del">
        <pc:chgData name="Joe-Anthony Yaacoub" userId="07fe2293b2ec4a4d" providerId="LiveId" clId="{FEE545CA-DC2F-4035-B394-37905255F7BA}" dt="2021-12-10T10:52:17.885" v="7" actId="47"/>
        <pc:sldMkLst>
          <pc:docMk/>
          <pc:sldMk cId="4108052313" sldId="333"/>
        </pc:sldMkLst>
      </pc:sldChg>
      <pc:sldChg chg="del">
        <pc:chgData name="Joe-Anthony Yaacoub" userId="07fe2293b2ec4a4d" providerId="LiveId" clId="{FEE545CA-DC2F-4035-B394-37905255F7BA}" dt="2021-12-10T10:52:18.323" v="8" actId="47"/>
        <pc:sldMkLst>
          <pc:docMk/>
          <pc:sldMk cId="1755973024" sldId="334"/>
        </pc:sldMkLst>
      </pc:sldChg>
      <pc:sldChg chg="del">
        <pc:chgData name="Joe-Anthony Yaacoub" userId="07fe2293b2ec4a4d" providerId="LiveId" clId="{FEE545CA-DC2F-4035-B394-37905255F7BA}" dt="2021-12-10T10:52:19.750" v="10" actId="47"/>
        <pc:sldMkLst>
          <pc:docMk/>
          <pc:sldMk cId="2480862841" sldId="335"/>
        </pc:sldMkLst>
      </pc:sldChg>
      <pc:sldChg chg="del">
        <pc:chgData name="Joe-Anthony Yaacoub" userId="07fe2293b2ec4a4d" providerId="LiveId" clId="{FEE545CA-DC2F-4035-B394-37905255F7BA}" dt="2021-12-10T10:52:14.931" v="0" actId="47"/>
        <pc:sldMkLst>
          <pc:docMk/>
          <pc:sldMk cId="775864527" sldId="336"/>
        </pc:sldMkLst>
      </pc:sldChg>
      <pc:sldChg chg="del">
        <pc:chgData name="Joe-Anthony Yaacoub" userId="07fe2293b2ec4a4d" providerId="LiveId" clId="{FEE545CA-DC2F-4035-B394-37905255F7BA}" dt="2021-12-10T10:52:21.732" v="14" actId="47"/>
        <pc:sldMkLst>
          <pc:docMk/>
          <pc:sldMk cId="1247137098" sldId="337"/>
        </pc:sldMkLst>
      </pc:sldChg>
      <pc:sldChg chg="del">
        <pc:chgData name="Joe-Anthony Yaacoub" userId="07fe2293b2ec4a4d" providerId="LiveId" clId="{FEE545CA-DC2F-4035-B394-37905255F7BA}" dt="2021-12-10T10:52:21.258" v="13" actId="47"/>
        <pc:sldMkLst>
          <pc:docMk/>
          <pc:sldMk cId="1651674050" sldId="338"/>
        </pc:sldMkLst>
      </pc:sldChg>
      <pc:sldChg chg="del">
        <pc:chgData name="Joe-Anthony Yaacoub" userId="07fe2293b2ec4a4d" providerId="LiveId" clId="{FEE545CA-DC2F-4035-B394-37905255F7BA}" dt="2021-12-10T10:52:22.551" v="16" actId="47"/>
        <pc:sldMkLst>
          <pc:docMk/>
          <pc:sldMk cId="550614464" sldId="339"/>
        </pc:sldMkLst>
      </pc:sldChg>
      <pc:sldChg chg="del">
        <pc:chgData name="Joe-Anthony Yaacoub" userId="07fe2293b2ec4a4d" providerId="LiveId" clId="{FEE545CA-DC2F-4035-B394-37905255F7BA}" dt="2021-12-10T10:52:23.357" v="18" actId="47"/>
        <pc:sldMkLst>
          <pc:docMk/>
          <pc:sldMk cId="843275078" sldId="340"/>
        </pc:sldMkLst>
      </pc:sldChg>
      <pc:sldChg chg="del">
        <pc:chgData name="Joe-Anthony Yaacoub" userId="07fe2293b2ec4a4d" providerId="LiveId" clId="{FEE545CA-DC2F-4035-B394-37905255F7BA}" dt="2021-12-10T10:52:24.770" v="20" actId="47"/>
        <pc:sldMkLst>
          <pc:docMk/>
          <pc:sldMk cId="3871945923" sldId="341"/>
        </pc:sldMkLst>
      </pc:sldChg>
      <pc:sldChg chg="del">
        <pc:chgData name="Joe-Anthony Yaacoub" userId="07fe2293b2ec4a4d" providerId="LiveId" clId="{FEE545CA-DC2F-4035-B394-37905255F7BA}" dt="2021-12-10T10:52:33.959" v="22" actId="47"/>
        <pc:sldMkLst>
          <pc:docMk/>
          <pc:sldMk cId="3191672291" sldId="343"/>
        </pc:sldMkLst>
      </pc:sldChg>
      <pc:sldChg chg="del">
        <pc:chgData name="Joe-Anthony Yaacoub" userId="07fe2293b2ec4a4d" providerId="LiveId" clId="{FEE545CA-DC2F-4035-B394-37905255F7BA}" dt="2021-12-10T10:53:55.821" v="23" actId="47"/>
        <pc:sldMkLst>
          <pc:docMk/>
          <pc:sldMk cId="3833943620" sldId="344"/>
        </pc:sldMkLst>
      </pc:sldChg>
      <pc:sldMasterChg chg="delSldLayout">
        <pc:chgData name="Joe-Anthony Yaacoub" userId="07fe2293b2ec4a4d" providerId="LiveId" clId="{FEE545CA-DC2F-4035-B394-37905255F7BA}" dt="2021-12-10T10:54:13.010" v="29" actId="47"/>
        <pc:sldMasterMkLst>
          <pc:docMk/>
          <pc:sldMasterMk cId="0" sldId="2147483701"/>
        </pc:sldMasterMkLst>
        <pc:sldLayoutChg chg="del">
          <pc:chgData name="Joe-Anthony Yaacoub" userId="07fe2293b2ec4a4d" providerId="LiveId" clId="{FEE545CA-DC2F-4035-B394-37905255F7BA}" dt="2021-12-10T10:54:13.010" v="29" actId="47"/>
          <pc:sldLayoutMkLst>
            <pc:docMk/>
            <pc:sldMasterMk cId="0" sldId="2147483701"/>
            <pc:sldLayoutMk cId="0" sldId="214748372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6C5551-E30C-450F-9A24-02025A527B4B}" type="datetimeFigureOut">
              <a:rPr lang="en-US"/>
              <a:pPr>
                <a:defRPr/>
              </a:pPr>
              <a:t>12/10/2021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971931-4AD1-4660-AA9B-C14138326C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078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onstant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1-</a:t>
            </a:r>
            <a:fld id="{B92D47F3-4C36-41F7-A3A4-D193C86CF0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1-</a:t>
            </a:r>
            <a:fld id="{B92D47F3-4C36-41F7-A3A4-D193C86CF0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32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1-</a:t>
            </a:r>
            <a:fld id="{B92D47F3-4C36-41F7-A3A4-D193C86CF0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4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2-</a:t>
            </a:r>
            <a:fld id="{6574B6D3-B0CE-408F-ABA2-C7E0EEF2B2BB}" type="slidenum">
              <a:rPr lang="en-US"/>
              <a:pPr/>
              <a:t>1</a:t>
            </a:fld>
            <a:endParaRPr lang="en-US"/>
          </a:p>
        </p:txBody>
      </p:sp>
      <p:sp>
        <p:nvSpPr>
          <p:cNvPr id="32769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391400" cy="838200"/>
          </a:xfrm>
        </p:spPr>
        <p:txBody>
          <a:bodyPr/>
          <a:lstStyle/>
          <a:p>
            <a:r>
              <a:rPr lang="en-US" b="1">
                <a:latin typeface="Arial" charset="0"/>
                <a:cs typeface="Arial" charset="0"/>
              </a:rPr>
              <a:t>The Balanced Scorecard (BSC)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686800" cy="5334000"/>
          </a:xfrm>
        </p:spPr>
        <p:txBody>
          <a:bodyPr/>
          <a:lstStyle/>
          <a:p>
            <a:r>
              <a:rPr lang="en-US" sz="2200" dirty="0"/>
              <a:t>Way to Measure the performance of a company. </a:t>
            </a:r>
          </a:p>
          <a:p>
            <a:r>
              <a:rPr lang="en-US" sz="2200" dirty="0"/>
              <a:t>Traditionally:  Financial Indicators, Higher Profit, Higher Bonuses, EPS, ROI, ROA etc.  Good numbers = Good managers. ESOP. </a:t>
            </a:r>
          </a:p>
          <a:p>
            <a:r>
              <a:rPr lang="en-US" sz="2200" dirty="0"/>
              <a:t>Shortcomings:  Myopia (short sighted) and focus top managers.</a:t>
            </a:r>
          </a:p>
          <a:p>
            <a:r>
              <a:rPr lang="en-US" sz="2200" dirty="0"/>
              <a:t>Caused a new generation of cost accountant to find a tool to monitor  (tell me) when I accomplish my strategic objective.</a:t>
            </a:r>
          </a:p>
          <a:p>
            <a:r>
              <a:rPr lang="en-US" sz="2200" dirty="0"/>
              <a:t>Traditional measures:  </a:t>
            </a:r>
            <a:r>
              <a:rPr lang="en-US" sz="2200" dirty="0">
                <a:solidFill>
                  <a:srgbClr val="FF0000"/>
                </a:solidFill>
              </a:rPr>
              <a:t>Lag Indicators (end results).</a:t>
            </a:r>
          </a:p>
          <a:p>
            <a:r>
              <a:rPr lang="en-US" sz="2200" dirty="0">
                <a:solidFill>
                  <a:srgbClr val="FF0000"/>
                </a:solidFill>
              </a:rPr>
              <a:t>I need Leading indicators or critical success factors: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2.  Customer satisfaction</a:t>
            </a:r>
          </a:p>
          <a:p>
            <a:pPr marL="0" indent="0">
              <a:buNone/>
            </a:pPr>
            <a:endParaRPr lang="en-US" sz="2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3. Internal Process</a:t>
            </a:r>
          </a:p>
          <a:p>
            <a:pPr marL="0" indent="0">
              <a:buNone/>
            </a:pPr>
            <a:endParaRPr lang="en-US" sz="2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4. Learning and Growth</a:t>
            </a:r>
          </a:p>
          <a:p>
            <a:pPr marL="0" indent="0">
              <a:buNone/>
            </a:pP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 rot="16200000">
            <a:off x="1447800" y="5562600"/>
            <a:ext cx="304800" cy="457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6200000">
            <a:off x="1524000" y="4797136"/>
            <a:ext cx="304800" cy="457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05200" y="6248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lectures, visit:</a:t>
            </a:r>
          </a:p>
          <a:p>
            <a:r>
              <a:rPr lang="en-US" dirty="0"/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75504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2-</a:t>
            </a:r>
            <a:fld id="{6574B6D3-B0CE-408F-ABA2-C7E0EEF2B2BB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32769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391400" cy="838200"/>
          </a:xfrm>
        </p:spPr>
        <p:txBody>
          <a:bodyPr/>
          <a:lstStyle/>
          <a:p>
            <a:r>
              <a:rPr lang="en-US" b="1" dirty="0">
                <a:latin typeface="Arial" charset="0"/>
                <a:cs typeface="Arial" charset="0"/>
              </a:rPr>
              <a:t>The Balanced Scorecard (BSC)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idx="1"/>
          </p:nvPr>
        </p:nvSpPr>
        <p:spPr>
          <a:xfrm>
            <a:off x="16565" y="838200"/>
            <a:ext cx="8686800" cy="5943600"/>
          </a:xfrm>
        </p:spPr>
        <p:txBody>
          <a:bodyPr/>
          <a:lstStyle/>
          <a:p>
            <a:r>
              <a:rPr lang="en-US" sz="2200" b="1" dirty="0"/>
              <a:t>This BSC recognize that for the company to be successful, to need to focus on four components: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Financial perspective (financial measures).  Did not change.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Customer perspective (customers satisfaction/relationship).  What customers expect from us?  How does the customer sees it? Yelp!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Internal process perspective (e.g., productivity and speed). How well are we doing things that add value to the customer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200" dirty="0"/>
              <a:t>Learning and growth (e.g., training and number of new patents or products).  To be sustainable.  Innovation technology and Knowledge.  Invest in your employees.</a:t>
            </a:r>
          </a:p>
          <a:p>
            <a:pPr marL="457200" lvl="1" indent="0">
              <a:buNone/>
            </a:pPr>
            <a:r>
              <a:rPr lang="en-US" sz="2200" dirty="0"/>
              <a:t>Evolve over the years as business changes.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5200" y="6248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lectures, visit:</a:t>
            </a:r>
          </a:p>
          <a:p>
            <a:r>
              <a:rPr lang="en-US" dirty="0"/>
              <a:t>www.farhatlectures.com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371600"/>
            <a:ext cx="7142163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Box 81"/>
          <p:cNvSpPr txBox="1">
            <a:spLocks noChangeArrowheads="1"/>
          </p:cNvSpPr>
          <p:nvPr/>
        </p:nvSpPr>
        <p:spPr bwMode="auto">
          <a:xfrm>
            <a:off x="1219200" y="609600"/>
            <a:ext cx="685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cs typeface="Arial" charset="0"/>
              </a:rPr>
              <a:t>An Example Strategy Map </a:t>
            </a:r>
          </a:p>
        </p:txBody>
      </p:sp>
      <p:sp>
        <p:nvSpPr>
          <p:cNvPr id="12" name="Slide Number Placeholder 5"/>
          <p:cNvSpPr>
            <a:spLocks/>
          </p:cNvSpPr>
          <p:nvPr/>
        </p:nvSpPr>
        <p:spPr bwMode="auto">
          <a:xfrm>
            <a:off x="8639175" y="6515100"/>
            <a:ext cx="46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sz="1000">
                <a:latin typeface="Times New Roman" pitchFamily="18" charset="0"/>
              </a:rPr>
              <a:t>2-</a:t>
            </a:r>
            <a:fld id="{FF45A8A0-FCF3-491D-A27E-6B37DCD5C998}" type="slidenum">
              <a:rPr lang="en-US" sz="1000">
                <a:latin typeface="Times New Roman" pitchFamily="18" charset="0"/>
              </a:rPr>
              <a:pPr algn="r"/>
              <a:t>3</a:t>
            </a:fld>
            <a:endParaRPr lang="en-US" sz="100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6248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lectures, visit:</a:t>
            </a:r>
          </a:p>
          <a:p>
            <a:r>
              <a:rPr lang="en-US" dirty="0"/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6343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SouthWest</a:t>
            </a:r>
            <a:r>
              <a:rPr lang="en-US" dirty="0"/>
              <a:t> Airline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60783"/>
            <a:ext cx="1854200" cy="13906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828800"/>
            <a:ext cx="6384356" cy="37441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05200" y="6248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lectures, visit:</a:t>
            </a:r>
          </a:p>
          <a:p>
            <a:r>
              <a:rPr lang="en-US" dirty="0"/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084182433"/>
      </p:ext>
    </p:extLst>
  </p:cSld>
  <p:clrMapOvr>
    <a:masterClrMapping/>
  </p:clrMapOvr>
</p:sld>
</file>

<file path=ppt/theme/theme1.xml><?xml version="1.0" encoding="utf-8"?>
<a:theme xmlns:a="http://schemas.openxmlformats.org/drawingml/2006/main" name="Text_6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7114</TotalTime>
  <Words>282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Constantia</vt:lpstr>
      <vt:lpstr>Times New Roman</vt:lpstr>
      <vt:lpstr>Text_6e</vt:lpstr>
      <vt:lpstr>The Balanced Scorecard (BSC)</vt:lpstr>
      <vt:lpstr>The Balanced Scorecard (BSC)</vt:lpstr>
      <vt:lpstr>PowerPoint Presentation</vt:lpstr>
      <vt:lpstr>SouthWest Airline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Blocher</dc:creator>
  <cp:lastModifiedBy>Joe-Anthony Yaacoub</cp:lastModifiedBy>
  <cp:revision>78</cp:revision>
  <cp:lastPrinted>2015-02-20T03:06:47Z</cp:lastPrinted>
  <dcterms:created xsi:type="dcterms:W3CDTF">2012-06-18T12:43:07Z</dcterms:created>
  <dcterms:modified xsi:type="dcterms:W3CDTF">2021-12-10T10:54:40Z</dcterms:modified>
</cp:coreProperties>
</file>