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854" r:id="rId2"/>
    <p:sldId id="855" r:id="rId3"/>
    <p:sldId id="856" r:id="rId4"/>
    <p:sldId id="857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3013376-42CA-4144-BB76-3F7C6E252CA3}">
          <p14:sldIdLst>
            <p14:sldId id="854"/>
            <p14:sldId id="855"/>
            <p14:sldId id="856"/>
            <p14:sldId id="85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0AC5C574-123E-4693-BB4C-3224C7D4888D}"/>
    <pc:docChg chg="delSld modSection">
      <pc:chgData name="mansour farhat" userId="bed7c5799dc45719" providerId="LiveId" clId="{0AC5C574-123E-4693-BB4C-3224C7D4888D}" dt="2021-11-07T13:57:03.443" v="1" actId="47"/>
      <pc:docMkLst>
        <pc:docMk/>
      </pc:docMkLst>
      <pc:sldChg chg="del">
        <pc:chgData name="mansour farhat" userId="bed7c5799dc45719" providerId="LiveId" clId="{0AC5C574-123E-4693-BB4C-3224C7D4888D}" dt="2021-11-07T13:56:57.048" v="0" actId="47"/>
        <pc:sldMkLst>
          <pc:docMk/>
          <pc:sldMk cId="346147755" sldId="853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830208523" sldId="864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474370650" sldId="865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905564880" sldId="866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066674718" sldId="867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697776154" sldId="868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843785443" sldId="869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4041462731" sldId="870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676853449" sldId="871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048592424" sldId="872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027704327" sldId="873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034481668" sldId="874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704623935" sldId="875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556246879" sldId="876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938135906" sldId="877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214363443" sldId="878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4021154606" sldId="879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047114165" sldId="880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233735852" sldId="881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088027080" sldId="882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3797458274" sldId="883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791414221" sldId="884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557542524" sldId="885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832752251" sldId="886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402959789" sldId="887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067270682" sldId="888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57566653" sldId="889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461059767" sldId="890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439111263" sldId="891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2062409501" sldId="892"/>
        </pc:sldMkLst>
      </pc:sldChg>
      <pc:sldChg chg="del">
        <pc:chgData name="mansour farhat" userId="bed7c5799dc45719" providerId="LiveId" clId="{0AC5C574-123E-4693-BB4C-3224C7D4888D}" dt="2021-11-07T13:57:03.443" v="1" actId="47"/>
        <pc:sldMkLst>
          <pc:docMk/>
          <pc:sldMk cId="1699191708" sldId="893"/>
        </pc:sldMkLst>
      </pc:sldChg>
    </pc:docChg>
  </pc:docChgLst>
  <pc:docChgLst>
    <pc:chgData name="mansour farhat" userId="bed7c5799dc45719" providerId="LiveId" clId="{5C24EDD8-544E-4C99-8DE7-7943BC2E2A4E}"/>
    <pc:docChg chg="undo custSel addSld delSld modSld sldOrd addSection delSection modSection">
      <pc:chgData name="mansour farhat" userId="bed7c5799dc45719" providerId="LiveId" clId="{5C24EDD8-544E-4C99-8DE7-7943BC2E2A4E}" dt="2021-10-29T17:21:59.211" v="13837" actId="313"/>
      <pc:docMkLst>
        <pc:docMk/>
      </pc:docMkLst>
      <pc:sldChg chg="addSp delSp mod delAnim modAnim">
        <pc:chgData name="mansour farhat" userId="bed7c5799dc45719" providerId="LiveId" clId="{5C24EDD8-544E-4C99-8DE7-7943BC2E2A4E}" dt="2021-10-24T14:57:19.989" v="3"/>
        <pc:sldMkLst>
          <pc:docMk/>
          <pc:sldMk cId="3685783144" sldId="856"/>
        </pc:sldMkLst>
        <pc:picChg chg="del">
          <ac:chgData name="mansour farhat" userId="bed7c5799dc45719" providerId="LiveId" clId="{5C24EDD8-544E-4C99-8DE7-7943BC2E2A4E}" dt="2021-10-24T14:57:00.255" v="1" actId="478"/>
          <ac:picMkLst>
            <pc:docMk/>
            <pc:sldMk cId="3685783144" sldId="856"/>
            <ac:picMk id="12" creationId="{45C9CFF5-0893-4354-83D3-0D961AAE0F63}"/>
          </ac:picMkLst>
        </pc:picChg>
        <pc:inkChg chg="add del">
          <ac:chgData name="mansour farhat" userId="bed7c5799dc45719" providerId="LiveId" clId="{5C24EDD8-544E-4C99-8DE7-7943BC2E2A4E}" dt="2021-10-24T14:57:19.989" v="3"/>
          <ac:inkMkLst>
            <pc:docMk/>
            <pc:sldMk cId="3685783144" sldId="856"/>
            <ac:inkMk id="4" creationId="{5AD5E0AA-849F-492B-809E-CC0BD29FBA40}"/>
          </ac:inkMkLst>
        </pc:inkChg>
      </pc:sldChg>
      <pc:sldChg chg="modSp">
        <pc:chgData name="mansour farhat" userId="bed7c5799dc45719" providerId="LiveId" clId="{5C24EDD8-544E-4C99-8DE7-7943BC2E2A4E}" dt="2021-10-24T15:00:35.240" v="19" actId="20577"/>
        <pc:sldMkLst>
          <pc:docMk/>
          <pc:sldMk cId="4091848299" sldId="857"/>
        </pc:sldMkLst>
        <pc:spChg chg="mod">
          <ac:chgData name="mansour farhat" userId="bed7c5799dc45719" providerId="LiveId" clId="{5C24EDD8-544E-4C99-8DE7-7943BC2E2A4E}" dt="2021-10-24T15:00:35.240" v="19" actId="20577"/>
          <ac:spMkLst>
            <pc:docMk/>
            <pc:sldMk cId="4091848299" sldId="857"/>
            <ac:spMk id="3" creationId="{7679F9A0-CD90-4D2E-9308-E223213069B3}"/>
          </ac:spMkLst>
        </pc:spChg>
      </pc:sldChg>
      <pc:sldChg chg="addSp delSp modSp new mod delAnim modAnim">
        <pc:chgData name="mansour farhat" userId="bed7c5799dc45719" providerId="LiveId" clId="{5C24EDD8-544E-4C99-8DE7-7943BC2E2A4E}" dt="2021-10-24T20:53:37.177" v="2821"/>
        <pc:sldMkLst>
          <pc:docMk/>
          <pc:sldMk cId="3408873604" sldId="859"/>
        </pc:sldMkLst>
        <pc:spChg chg="mod">
          <ac:chgData name="mansour farhat" userId="bed7c5799dc45719" providerId="LiveId" clId="{5C24EDD8-544E-4C99-8DE7-7943BC2E2A4E}" dt="2021-10-24T16:21:38.931" v="103" actId="1076"/>
          <ac:spMkLst>
            <pc:docMk/>
            <pc:sldMk cId="3408873604" sldId="859"/>
            <ac:spMk id="2" creationId="{4C65278C-9065-497B-BE75-BD52A7E3127D}"/>
          </ac:spMkLst>
        </pc:spChg>
        <pc:spChg chg="mod">
          <ac:chgData name="mansour farhat" userId="bed7c5799dc45719" providerId="LiveId" clId="{5C24EDD8-544E-4C99-8DE7-7943BC2E2A4E}" dt="2021-10-24T20:45:18.564" v="2779" actId="20577"/>
          <ac:spMkLst>
            <pc:docMk/>
            <pc:sldMk cId="3408873604" sldId="859"/>
            <ac:spMk id="3" creationId="{0B51FB66-84D9-4B7E-8564-1AC932DBDC4E}"/>
          </ac:spMkLst>
        </pc:spChg>
        <pc:spChg chg="add mod">
          <ac:chgData name="mansour farhat" userId="bed7c5799dc45719" providerId="LiveId" clId="{5C24EDD8-544E-4C99-8DE7-7943BC2E2A4E}" dt="2021-10-24T20:53:37.177" v="2821"/>
          <ac:spMkLst>
            <pc:docMk/>
            <pc:sldMk cId="3408873604" sldId="859"/>
            <ac:spMk id="9" creationId="{8969595B-E077-4C58-9C1A-EA86CF7D6B70}"/>
          </ac:spMkLst>
        </pc:spChg>
        <pc:picChg chg="add mod">
          <ac:chgData name="mansour farhat" userId="bed7c5799dc45719" providerId="LiveId" clId="{5C24EDD8-544E-4C99-8DE7-7943BC2E2A4E}" dt="2021-10-24T20:45:31.985" v="2780" actId="1076"/>
          <ac:picMkLst>
            <pc:docMk/>
            <pc:sldMk cId="3408873604" sldId="859"/>
            <ac:picMk id="5" creationId="{1E60B8A8-EDB7-45A4-B6BB-590FF3851F5B}"/>
          </ac:picMkLst>
        </pc:picChg>
        <pc:picChg chg="add mod">
          <ac:chgData name="mansour farhat" userId="bed7c5799dc45719" providerId="LiveId" clId="{5C24EDD8-544E-4C99-8DE7-7943BC2E2A4E}" dt="2021-10-24T20:45:06.465" v="2773" actId="1076"/>
          <ac:picMkLst>
            <pc:docMk/>
            <pc:sldMk cId="3408873604" sldId="859"/>
            <ac:picMk id="7" creationId="{B8E14B37-3CA9-40A3-A86F-BCB88D6BCD34}"/>
          </ac:picMkLst>
        </pc:picChg>
        <pc:picChg chg="add del mod">
          <ac:chgData name="mansour farhat" userId="bed7c5799dc45719" providerId="LiveId" clId="{5C24EDD8-544E-4C99-8DE7-7943BC2E2A4E}" dt="2021-10-24T20:46:09.627" v="2786" actId="21"/>
          <ac:picMkLst>
            <pc:docMk/>
            <pc:sldMk cId="3408873604" sldId="859"/>
            <ac:picMk id="8" creationId="{B6551350-7EB5-4C8B-8419-D648E40AF3A0}"/>
          </ac:picMkLst>
        </pc:picChg>
      </pc:sldChg>
      <pc:sldChg chg="addSp delSp modSp new mod modAnim">
        <pc:chgData name="mansour farhat" userId="bed7c5799dc45719" providerId="LiveId" clId="{5C24EDD8-544E-4C99-8DE7-7943BC2E2A4E}" dt="2021-10-24T21:09:09.114" v="2835"/>
        <pc:sldMkLst>
          <pc:docMk/>
          <pc:sldMk cId="1312543985" sldId="860"/>
        </pc:sldMkLst>
        <pc:spChg chg="del">
          <ac:chgData name="mansour farhat" userId="bed7c5799dc45719" providerId="LiveId" clId="{5C24EDD8-544E-4C99-8DE7-7943BC2E2A4E}" dt="2021-10-24T16:39:19.169" v="676"/>
          <ac:spMkLst>
            <pc:docMk/>
            <pc:sldMk cId="1312543985" sldId="860"/>
            <ac:spMk id="2" creationId="{778C65D4-5275-43E8-97F5-91840732E199}"/>
          </ac:spMkLst>
        </pc:spChg>
        <pc:spChg chg="mod">
          <ac:chgData name="mansour farhat" userId="bed7c5799dc45719" providerId="LiveId" clId="{5C24EDD8-544E-4C99-8DE7-7943BC2E2A4E}" dt="2021-10-24T16:54:19.607" v="1213" actId="20577"/>
          <ac:spMkLst>
            <pc:docMk/>
            <pc:sldMk cId="1312543985" sldId="860"/>
            <ac:spMk id="3" creationId="{DC548459-699A-48CE-ACEA-592E158F7D22}"/>
          </ac:spMkLst>
        </pc:spChg>
        <pc:spChg chg="add mod">
          <ac:chgData name="mansour farhat" userId="bed7c5799dc45719" providerId="LiveId" clId="{5C24EDD8-544E-4C99-8DE7-7943BC2E2A4E}" dt="2021-10-24T16:46:14.575" v="849" actId="1076"/>
          <ac:spMkLst>
            <pc:docMk/>
            <pc:sldMk cId="1312543985" sldId="860"/>
            <ac:spMk id="4" creationId="{5C85FA52-B632-4651-BA8F-4D8778AA86FD}"/>
          </ac:spMkLst>
        </pc:spChg>
        <pc:spChg chg="add mod">
          <ac:chgData name="mansour farhat" userId="bed7c5799dc45719" providerId="LiveId" clId="{5C24EDD8-544E-4C99-8DE7-7943BC2E2A4E}" dt="2021-10-24T20:53:50.788" v="2825" actId="1076"/>
          <ac:spMkLst>
            <pc:docMk/>
            <pc:sldMk cId="1312543985" sldId="860"/>
            <ac:spMk id="11" creationId="{5D82E5A9-7484-4C15-A2D8-062785B21FF4}"/>
          </ac:spMkLst>
        </pc:spChg>
        <pc:picChg chg="add del mod">
          <ac:chgData name="mansour farhat" userId="bed7c5799dc45719" providerId="LiveId" clId="{5C24EDD8-544E-4C99-8DE7-7943BC2E2A4E}" dt="2021-10-24T16:52:22.823" v="1156" actId="478"/>
          <ac:picMkLst>
            <pc:docMk/>
            <pc:sldMk cId="1312543985" sldId="860"/>
            <ac:picMk id="6" creationId="{7BE527CE-5DA5-4CFC-8C75-80DD9FAC026F}"/>
          </ac:picMkLst>
        </pc:picChg>
        <pc:picChg chg="add mod">
          <ac:chgData name="mansour farhat" userId="bed7c5799dc45719" providerId="LiveId" clId="{5C24EDD8-544E-4C99-8DE7-7943BC2E2A4E}" dt="2021-10-24T20:50:19.497" v="2808" actId="1076"/>
          <ac:picMkLst>
            <pc:docMk/>
            <pc:sldMk cId="1312543985" sldId="860"/>
            <ac:picMk id="8" creationId="{3C96D55D-2AAE-487A-9A03-15FB6554A0E2}"/>
          </ac:picMkLst>
        </pc:picChg>
        <pc:picChg chg="add mod">
          <ac:chgData name="mansour farhat" userId="bed7c5799dc45719" providerId="LiveId" clId="{5C24EDD8-544E-4C99-8DE7-7943BC2E2A4E}" dt="2021-10-24T20:50:32.427" v="2811" actId="14100"/>
          <ac:picMkLst>
            <pc:docMk/>
            <pc:sldMk cId="1312543985" sldId="860"/>
            <ac:picMk id="10" creationId="{920B8921-0FF1-402F-AB75-62E8050B86D6}"/>
          </ac:picMkLst>
        </pc:picChg>
      </pc:sldChg>
      <pc:sldChg chg="addSp delSp modSp new mod modAnim">
        <pc:chgData name="mansour farhat" userId="bed7c5799dc45719" providerId="LiveId" clId="{5C24EDD8-544E-4C99-8DE7-7943BC2E2A4E}" dt="2021-10-24T20:53:44.700" v="2823" actId="1076"/>
        <pc:sldMkLst>
          <pc:docMk/>
          <pc:sldMk cId="2399163584" sldId="861"/>
        </pc:sldMkLst>
        <pc:spChg chg="del">
          <ac:chgData name="mansour farhat" userId="bed7c5799dc45719" providerId="LiveId" clId="{5C24EDD8-544E-4C99-8DE7-7943BC2E2A4E}" dt="2021-10-24T16:57:16.633" v="1279" actId="478"/>
          <ac:spMkLst>
            <pc:docMk/>
            <pc:sldMk cId="2399163584" sldId="861"/>
            <ac:spMk id="2" creationId="{0FBF78B2-7DDB-48C0-B499-EEB8D93442DE}"/>
          </ac:spMkLst>
        </pc:spChg>
        <pc:spChg chg="mod">
          <ac:chgData name="mansour farhat" userId="bed7c5799dc45719" providerId="LiveId" clId="{5C24EDD8-544E-4C99-8DE7-7943BC2E2A4E}" dt="2021-10-24T20:46:35.197" v="2794" actId="15"/>
          <ac:spMkLst>
            <pc:docMk/>
            <pc:sldMk cId="2399163584" sldId="861"/>
            <ac:spMk id="3" creationId="{F451AA7B-348C-4692-BAEE-101E3B4BDC07}"/>
          </ac:spMkLst>
        </pc:spChg>
        <pc:spChg chg="add mod">
          <ac:chgData name="mansour farhat" userId="bed7c5799dc45719" providerId="LiveId" clId="{5C24EDD8-544E-4C99-8DE7-7943BC2E2A4E}" dt="2021-10-24T20:53:39.396" v="2822"/>
          <ac:spMkLst>
            <pc:docMk/>
            <pc:sldMk cId="2399163584" sldId="861"/>
            <ac:spMk id="5" creationId="{EF14F3BC-6E51-49F8-84E6-99D6E91BB225}"/>
          </ac:spMkLst>
        </pc:spChg>
        <pc:picChg chg="add mod">
          <ac:chgData name="mansour farhat" userId="bed7c5799dc45719" providerId="LiveId" clId="{5C24EDD8-544E-4C99-8DE7-7943BC2E2A4E}" dt="2021-10-24T20:53:44.700" v="2823" actId="1076"/>
          <ac:picMkLst>
            <pc:docMk/>
            <pc:sldMk cId="2399163584" sldId="861"/>
            <ac:picMk id="4" creationId="{7E675102-E33C-4A0F-B507-9D509604F97C}"/>
          </ac:picMkLst>
        </pc:picChg>
      </pc:sldChg>
      <pc:sldChg chg="addSp delSp modSp new mod modAnim">
        <pc:chgData name="mansour farhat" userId="bed7c5799dc45719" providerId="LiveId" clId="{5C24EDD8-544E-4C99-8DE7-7943BC2E2A4E}" dt="2021-10-24T21:16:49.315" v="2841" actId="1076"/>
        <pc:sldMkLst>
          <pc:docMk/>
          <pc:sldMk cId="3790836129" sldId="862"/>
        </pc:sldMkLst>
        <pc:spChg chg="del">
          <ac:chgData name="mansour farhat" userId="bed7c5799dc45719" providerId="LiveId" clId="{5C24EDD8-544E-4C99-8DE7-7943BC2E2A4E}" dt="2021-10-24T17:02:39.607" v="1556" actId="478"/>
          <ac:spMkLst>
            <pc:docMk/>
            <pc:sldMk cId="3790836129" sldId="862"/>
            <ac:spMk id="2" creationId="{24706505-8604-4C33-876E-65EC62313148}"/>
          </ac:spMkLst>
        </pc:spChg>
        <pc:spChg chg="mod">
          <ac:chgData name="mansour farhat" userId="bed7c5799dc45719" providerId="LiveId" clId="{5C24EDD8-544E-4C99-8DE7-7943BC2E2A4E}" dt="2021-10-24T21:14:13.949" v="2840" actId="20577"/>
          <ac:spMkLst>
            <pc:docMk/>
            <pc:sldMk cId="3790836129" sldId="862"/>
            <ac:spMk id="3" creationId="{F3947459-F62B-4D3E-AAEB-DF666C2B293C}"/>
          </ac:spMkLst>
        </pc:spChg>
        <pc:spChg chg="add mod">
          <ac:chgData name="mansour farhat" userId="bed7c5799dc45719" providerId="LiveId" clId="{5C24EDD8-544E-4C99-8DE7-7943BC2E2A4E}" dt="2021-10-24T20:53:54.381" v="2826"/>
          <ac:spMkLst>
            <pc:docMk/>
            <pc:sldMk cId="3790836129" sldId="862"/>
            <ac:spMk id="7" creationId="{7BB086C4-F58D-4774-8DD8-67795F6EE4A4}"/>
          </ac:spMkLst>
        </pc:spChg>
        <pc:picChg chg="add mod">
          <ac:chgData name="mansour farhat" userId="bed7c5799dc45719" providerId="LiveId" clId="{5C24EDD8-544E-4C99-8DE7-7943BC2E2A4E}" dt="2021-10-24T21:16:49.315" v="2841" actId="1076"/>
          <ac:picMkLst>
            <pc:docMk/>
            <pc:sldMk cId="3790836129" sldId="862"/>
            <ac:picMk id="5" creationId="{E3C31EE5-C0B6-4FF0-A3DA-986272518364}"/>
          </ac:picMkLst>
        </pc:picChg>
        <pc:picChg chg="add mod">
          <ac:chgData name="mansour farhat" userId="bed7c5799dc45719" providerId="LiveId" clId="{5C24EDD8-544E-4C99-8DE7-7943BC2E2A4E}" dt="2021-10-24T20:51:15.522" v="2820" actId="1076"/>
          <ac:picMkLst>
            <pc:docMk/>
            <pc:sldMk cId="3790836129" sldId="862"/>
            <ac:picMk id="6" creationId="{D288C621-08A4-4BDC-B651-FC379EDFE5FA}"/>
          </ac:picMkLst>
        </pc:picChg>
      </pc:sldChg>
      <pc:sldChg chg="addSp modSp new mod modAnim">
        <pc:chgData name="mansour farhat" userId="bed7c5799dc45719" providerId="LiveId" clId="{5C24EDD8-544E-4C99-8DE7-7943BC2E2A4E}" dt="2021-10-24T20:54:18.275" v="2831" actId="1076"/>
        <pc:sldMkLst>
          <pc:docMk/>
          <pc:sldMk cId="2624014421" sldId="863"/>
        </pc:sldMkLst>
        <pc:spChg chg="mod">
          <ac:chgData name="mansour farhat" userId="bed7c5799dc45719" providerId="LiveId" clId="{5C24EDD8-544E-4C99-8DE7-7943BC2E2A4E}" dt="2021-10-24T17:32:13.928" v="1944" actId="1076"/>
          <ac:spMkLst>
            <pc:docMk/>
            <pc:sldMk cId="2624014421" sldId="863"/>
            <ac:spMk id="2" creationId="{E6DF49EF-CB1B-43B8-AD41-E1E5B8BAF66E}"/>
          </ac:spMkLst>
        </pc:spChg>
        <pc:spChg chg="mod">
          <ac:chgData name="mansour farhat" userId="bed7c5799dc45719" providerId="LiveId" clId="{5C24EDD8-544E-4C99-8DE7-7943BC2E2A4E}" dt="2021-10-24T20:54:13.752" v="2829" actId="255"/>
          <ac:spMkLst>
            <pc:docMk/>
            <pc:sldMk cId="2624014421" sldId="863"/>
            <ac:spMk id="3" creationId="{9513C692-7633-4120-9BE9-E5C15BFC28B3}"/>
          </ac:spMkLst>
        </pc:spChg>
        <pc:spChg chg="add mod">
          <ac:chgData name="mansour farhat" userId="bed7c5799dc45719" providerId="LiveId" clId="{5C24EDD8-544E-4C99-8DE7-7943BC2E2A4E}" dt="2021-10-24T20:54:04.497" v="2828" actId="1076"/>
          <ac:spMkLst>
            <pc:docMk/>
            <pc:sldMk cId="2624014421" sldId="863"/>
            <ac:spMk id="11" creationId="{08A965EC-12D7-4E3A-92AB-28A3BC13F290}"/>
          </ac:spMkLst>
        </pc:spChg>
        <pc:picChg chg="add mod">
          <ac:chgData name="mansour farhat" userId="bed7c5799dc45719" providerId="LiveId" clId="{5C24EDD8-544E-4C99-8DE7-7943BC2E2A4E}" dt="2021-10-24T20:41:13.721" v="2713" actId="1076"/>
          <ac:picMkLst>
            <pc:docMk/>
            <pc:sldMk cId="2624014421" sldId="863"/>
            <ac:picMk id="5" creationId="{07079137-12CD-4A88-808F-FFB1358B87F4}"/>
          </ac:picMkLst>
        </pc:picChg>
        <pc:picChg chg="add mod">
          <ac:chgData name="mansour farhat" userId="bed7c5799dc45719" providerId="LiveId" clId="{5C24EDD8-544E-4C99-8DE7-7943BC2E2A4E}" dt="2021-10-24T20:41:14.884" v="2714" actId="1076"/>
          <ac:picMkLst>
            <pc:docMk/>
            <pc:sldMk cId="2624014421" sldId="863"/>
            <ac:picMk id="7" creationId="{B40913B0-F09C-4748-AF01-BA055A9165A8}"/>
          </ac:picMkLst>
        </pc:picChg>
        <pc:picChg chg="add mod">
          <ac:chgData name="mansour farhat" userId="bed7c5799dc45719" providerId="LiveId" clId="{5C24EDD8-544E-4C99-8DE7-7943BC2E2A4E}" dt="2021-10-24T20:54:16.130" v="2830" actId="1076"/>
          <ac:picMkLst>
            <pc:docMk/>
            <pc:sldMk cId="2624014421" sldId="863"/>
            <ac:picMk id="8" creationId="{B55AF6B6-87B8-4FB5-AD58-48648B4C1623}"/>
          </ac:picMkLst>
        </pc:picChg>
        <pc:picChg chg="add mod">
          <ac:chgData name="mansour farhat" userId="bed7c5799dc45719" providerId="LiveId" clId="{5C24EDD8-544E-4C99-8DE7-7943BC2E2A4E}" dt="2021-10-24T20:43:23.211" v="2747" actId="1076"/>
          <ac:picMkLst>
            <pc:docMk/>
            <pc:sldMk cId="2624014421" sldId="863"/>
            <ac:picMk id="9" creationId="{6C3AA2C9-CD54-490B-9C07-26CB663E0C86}"/>
          </ac:picMkLst>
        </pc:picChg>
        <pc:picChg chg="add mod">
          <ac:chgData name="mansour farhat" userId="bed7c5799dc45719" providerId="LiveId" clId="{5C24EDD8-544E-4C99-8DE7-7943BC2E2A4E}" dt="2021-10-24T20:54:18.275" v="2831" actId="1076"/>
          <ac:picMkLst>
            <pc:docMk/>
            <pc:sldMk cId="2624014421" sldId="863"/>
            <ac:picMk id="10" creationId="{CCE39E2E-2948-4A06-977D-06C9F2CC2AB5}"/>
          </ac:picMkLst>
        </pc:picChg>
      </pc:sldChg>
      <pc:sldChg chg="add ord">
        <pc:chgData name="mansour farhat" userId="bed7c5799dc45719" providerId="LiveId" clId="{5C24EDD8-544E-4C99-8DE7-7943BC2E2A4E}" dt="2021-10-24T20:54:25.278" v="2834"/>
        <pc:sldMkLst>
          <pc:docMk/>
          <pc:sldMk cId="830208523" sldId="864"/>
        </pc:sldMkLst>
      </pc:sldChg>
      <pc:sldChg chg="addSp modSp new mod modAnim">
        <pc:chgData name="mansour farhat" userId="bed7c5799dc45719" providerId="LiveId" clId="{5C24EDD8-544E-4C99-8DE7-7943BC2E2A4E}" dt="2021-10-25T21:39:52.026" v="5130" actId="20577"/>
        <pc:sldMkLst>
          <pc:docMk/>
          <pc:sldMk cId="3474370650" sldId="865"/>
        </pc:sldMkLst>
        <pc:spChg chg="mod">
          <ac:chgData name="mansour farhat" userId="bed7c5799dc45719" providerId="LiveId" clId="{5C24EDD8-544E-4C99-8DE7-7943BC2E2A4E}" dt="2021-10-25T20:10:33.246" v="2870" actId="122"/>
          <ac:spMkLst>
            <pc:docMk/>
            <pc:sldMk cId="3474370650" sldId="865"/>
            <ac:spMk id="2" creationId="{28DD1F8E-8A0B-4379-A82F-0E9174930D9A}"/>
          </ac:spMkLst>
        </pc:spChg>
        <pc:spChg chg="mod">
          <ac:chgData name="mansour farhat" userId="bed7c5799dc45719" providerId="LiveId" clId="{5C24EDD8-544E-4C99-8DE7-7943BC2E2A4E}" dt="2021-10-25T21:39:52.026" v="5130" actId="20577"/>
          <ac:spMkLst>
            <pc:docMk/>
            <pc:sldMk cId="3474370650" sldId="865"/>
            <ac:spMk id="3" creationId="{8B2AE8F4-1BF7-4431-95D7-95FD46940247}"/>
          </ac:spMkLst>
        </pc:spChg>
        <pc:spChg chg="add mod">
          <ac:chgData name="mansour farhat" userId="bed7c5799dc45719" providerId="LiveId" clId="{5C24EDD8-544E-4C99-8DE7-7943BC2E2A4E}" dt="2021-10-25T21:22:00.875" v="5007"/>
          <ac:spMkLst>
            <pc:docMk/>
            <pc:sldMk cId="3474370650" sldId="865"/>
            <ac:spMk id="4" creationId="{67961CA6-6F07-4DA4-BFDF-297F18B5032A}"/>
          </ac:spMkLst>
        </pc:spChg>
      </pc:sldChg>
      <pc:sldChg chg="addSp delSp modSp new mod delAnim modAnim">
        <pc:chgData name="mansour farhat" userId="bed7c5799dc45719" providerId="LiveId" clId="{5C24EDD8-544E-4C99-8DE7-7943BC2E2A4E}" dt="2021-10-25T21:24:04.614" v="5043" actId="478"/>
        <pc:sldMkLst>
          <pc:docMk/>
          <pc:sldMk cId="3905564880" sldId="866"/>
        </pc:sldMkLst>
        <pc:spChg chg="mod">
          <ac:chgData name="mansour farhat" userId="bed7c5799dc45719" providerId="LiveId" clId="{5C24EDD8-544E-4C99-8DE7-7943BC2E2A4E}" dt="2021-10-25T20:14:28.593" v="3324" actId="1076"/>
          <ac:spMkLst>
            <pc:docMk/>
            <pc:sldMk cId="3905564880" sldId="866"/>
            <ac:spMk id="2" creationId="{7D9998D2-68FD-4CC6-BB67-16245FF081D8}"/>
          </ac:spMkLst>
        </pc:spChg>
        <pc:spChg chg="add del mod">
          <ac:chgData name="mansour farhat" userId="bed7c5799dc45719" providerId="LiveId" clId="{5C24EDD8-544E-4C99-8DE7-7943BC2E2A4E}" dt="2021-10-25T20:22:39.843" v="3564" actId="478"/>
          <ac:spMkLst>
            <pc:docMk/>
            <pc:sldMk cId="3905564880" sldId="866"/>
            <ac:spMk id="3" creationId="{5909014A-6B2F-4042-8BEE-D87692B331AC}"/>
          </ac:spMkLst>
        </pc:spChg>
        <pc:spChg chg="add mod">
          <ac:chgData name="mansour farhat" userId="bed7c5799dc45719" providerId="LiveId" clId="{5C24EDD8-544E-4C99-8DE7-7943BC2E2A4E}" dt="2021-10-25T20:23:12.671" v="3570" actId="14100"/>
          <ac:spMkLst>
            <pc:docMk/>
            <pc:sldMk cId="3905564880" sldId="866"/>
            <ac:spMk id="6" creationId="{3CD1373F-54B7-4C18-9CDF-5F796BE3B3B5}"/>
          </ac:spMkLst>
        </pc:spChg>
        <pc:spChg chg="add mod">
          <ac:chgData name="mansour farhat" userId="bed7c5799dc45719" providerId="LiveId" clId="{5C24EDD8-544E-4C99-8DE7-7943BC2E2A4E}" dt="2021-10-25T21:23:08.400" v="5033" actId="14100"/>
          <ac:spMkLst>
            <pc:docMk/>
            <pc:sldMk cId="3905564880" sldId="866"/>
            <ac:spMk id="7" creationId="{0AB2D5F8-60E8-47E0-B7FB-07AE4047CF16}"/>
          </ac:spMkLst>
        </pc:spChg>
        <pc:spChg chg="add del mod">
          <ac:chgData name="mansour farhat" userId="bed7c5799dc45719" providerId="LiveId" clId="{5C24EDD8-544E-4C99-8DE7-7943BC2E2A4E}" dt="2021-10-25T20:22:39.843" v="3564" actId="478"/>
          <ac:spMkLst>
            <pc:docMk/>
            <pc:sldMk cId="3905564880" sldId="866"/>
            <ac:spMk id="9" creationId="{CAD9C827-432D-4489-9598-37B428F04942}"/>
          </ac:spMkLst>
        </pc:spChg>
        <pc:spChg chg="add del mod">
          <ac:chgData name="mansour farhat" userId="bed7c5799dc45719" providerId="LiveId" clId="{5C24EDD8-544E-4C99-8DE7-7943BC2E2A4E}" dt="2021-10-25T21:24:04.614" v="5043" actId="478"/>
          <ac:spMkLst>
            <pc:docMk/>
            <pc:sldMk cId="3905564880" sldId="866"/>
            <ac:spMk id="13" creationId="{EE9F4D16-FA50-47E1-843A-368223E03F95}"/>
          </ac:spMkLst>
        </pc:spChg>
        <pc:spChg chg="add mod">
          <ac:chgData name="mansour farhat" userId="bed7c5799dc45719" providerId="LiveId" clId="{5C24EDD8-544E-4C99-8DE7-7943BC2E2A4E}" dt="2021-10-25T21:22:02.190" v="5008"/>
          <ac:spMkLst>
            <pc:docMk/>
            <pc:sldMk cId="3905564880" sldId="866"/>
            <ac:spMk id="14" creationId="{8135FF8A-025A-452A-AD8E-7180C5076A65}"/>
          </ac:spMkLst>
        </pc:spChg>
        <pc:picChg chg="add mod">
          <ac:chgData name="mansour farhat" userId="bed7c5799dc45719" providerId="LiveId" clId="{5C24EDD8-544E-4C99-8DE7-7943BC2E2A4E}" dt="2021-10-25T20:28:00.940" v="3585" actId="1076"/>
          <ac:picMkLst>
            <pc:docMk/>
            <pc:sldMk cId="3905564880" sldId="866"/>
            <ac:picMk id="5" creationId="{9F5C4A67-D945-4CC7-93FE-8C229BD125A0}"/>
          </ac:picMkLst>
        </pc:picChg>
        <pc:picChg chg="add mod">
          <ac:chgData name="mansour farhat" userId="bed7c5799dc45719" providerId="LiveId" clId="{5C24EDD8-544E-4C99-8DE7-7943BC2E2A4E}" dt="2021-10-25T21:22:04.917" v="5009" actId="1076"/>
          <ac:picMkLst>
            <pc:docMk/>
            <pc:sldMk cId="3905564880" sldId="866"/>
            <ac:picMk id="11" creationId="{C6C1E60C-F9F2-4B37-A087-052BA01C43CD}"/>
          </ac:picMkLst>
        </pc:picChg>
        <pc:picChg chg="add mod">
          <ac:chgData name="mansour farhat" userId="bed7c5799dc45719" providerId="LiveId" clId="{5C24EDD8-544E-4C99-8DE7-7943BC2E2A4E}" dt="2021-10-25T21:23:57.093" v="5042" actId="1076"/>
          <ac:picMkLst>
            <pc:docMk/>
            <pc:sldMk cId="3905564880" sldId="866"/>
            <ac:picMk id="12" creationId="{233DBD5B-3A72-46A0-BDFC-949E11E6FF74}"/>
          </ac:picMkLst>
        </pc:picChg>
      </pc:sldChg>
      <pc:sldChg chg="addSp delSp modSp new mod">
        <pc:chgData name="mansour farhat" userId="bed7c5799dc45719" providerId="LiveId" clId="{5C24EDD8-544E-4C99-8DE7-7943BC2E2A4E}" dt="2021-10-25T21:24:14.116" v="5046"/>
        <pc:sldMkLst>
          <pc:docMk/>
          <pc:sldMk cId="2066674718" sldId="867"/>
        </pc:sldMkLst>
        <pc:spChg chg="del">
          <ac:chgData name="mansour farhat" userId="bed7c5799dc45719" providerId="LiveId" clId="{5C24EDD8-544E-4C99-8DE7-7943BC2E2A4E}" dt="2021-10-25T20:30:45.966" v="3800" actId="478"/>
          <ac:spMkLst>
            <pc:docMk/>
            <pc:sldMk cId="2066674718" sldId="867"/>
            <ac:spMk id="2" creationId="{00A51DE6-8143-4434-9921-758107FB8936}"/>
          </ac:spMkLst>
        </pc:spChg>
        <pc:spChg chg="del mod">
          <ac:chgData name="mansour farhat" userId="bed7c5799dc45719" providerId="LiveId" clId="{5C24EDD8-544E-4C99-8DE7-7943BC2E2A4E}" dt="2021-10-25T20:30:49.186" v="3803"/>
          <ac:spMkLst>
            <pc:docMk/>
            <pc:sldMk cId="2066674718" sldId="867"/>
            <ac:spMk id="3" creationId="{852CB39B-B264-4953-9DBF-46E8CF7F7E06}"/>
          </ac:spMkLst>
        </pc:spChg>
        <pc:spChg chg="add mod">
          <ac:chgData name="mansour farhat" userId="bed7c5799dc45719" providerId="LiveId" clId="{5C24EDD8-544E-4C99-8DE7-7943BC2E2A4E}" dt="2021-10-25T20:31:21.890" v="3807" actId="313"/>
          <ac:spMkLst>
            <pc:docMk/>
            <pc:sldMk cId="2066674718" sldId="867"/>
            <ac:spMk id="4" creationId="{B109E502-C7D0-40F7-91E2-13D106E3A459}"/>
          </ac:spMkLst>
        </pc:spChg>
        <pc:spChg chg="add mod">
          <ac:chgData name="mansour farhat" userId="bed7c5799dc45719" providerId="LiveId" clId="{5C24EDD8-544E-4C99-8DE7-7943BC2E2A4E}" dt="2021-10-25T21:24:14.116" v="5046"/>
          <ac:spMkLst>
            <pc:docMk/>
            <pc:sldMk cId="2066674718" sldId="867"/>
            <ac:spMk id="6" creationId="{AC9B673B-6F0B-469F-8007-D2D586A87EB3}"/>
          </ac:spMkLst>
        </pc:spChg>
        <pc:picChg chg="add mod">
          <ac:chgData name="mansour farhat" userId="bed7c5799dc45719" providerId="LiveId" clId="{5C24EDD8-544E-4C99-8DE7-7943BC2E2A4E}" dt="2021-10-25T21:24:09.285" v="5045" actId="1076"/>
          <ac:picMkLst>
            <pc:docMk/>
            <pc:sldMk cId="2066674718" sldId="867"/>
            <ac:picMk id="5" creationId="{7D79922D-108B-49BC-A120-B19DA2158173}"/>
          </ac:picMkLst>
        </pc:picChg>
      </pc:sldChg>
      <pc:sldChg chg="addSp modSp new mod modAnim">
        <pc:chgData name="mansour farhat" userId="bed7c5799dc45719" providerId="LiveId" clId="{5C24EDD8-544E-4C99-8DE7-7943BC2E2A4E}" dt="2021-10-25T21:25:02.743" v="5056" actId="5793"/>
        <pc:sldMkLst>
          <pc:docMk/>
          <pc:sldMk cId="3697776154" sldId="868"/>
        </pc:sldMkLst>
        <pc:spChg chg="mod">
          <ac:chgData name="mansour farhat" userId="bed7c5799dc45719" providerId="LiveId" clId="{5C24EDD8-544E-4C99-8DE7-7943BC2E2A4E}" dt="2021-10-25T21:11:08.900" v="4269" actId="1076"/>
          <ac:spMkLst>
            <pc:docMk/>
            <pc:sldMk cId="3697776154" sldId="868"/>
            <ac:spMk id="2" creationId="{BFBDFB5D-5F7B-43A2-81AD-5FF977A6BDAD}"/>
          </ac:spMkLst>
        </pc:spChg>
        <pc:spChg chg="mod">
          <ac:chgData name="mansour farhat" userId="bed7c5799dc45719" providerId="LiveId" clId="{5C24EDD8-544E-4C99-8DE7-7943BC2E2A4E}" dt="2021-10-25T21:25:02.743" v="5056" actId="5793"/>
          <ac:spMkLst>
            <pc:docMk/>
            <pc:sldMk cId="3697776154" sldId="868"/>
            <ac:spMk id="3" creationId="{987EF3B1-53F6-4656-A32C-3183337DE8EB}"/>
          </ac:spMkLst>
        </pc:spChg>
        <pc:spChg chg="add mod">
          <ac:chgData name="mansour farhat" userId="bed7c5799dc45719" providerId="LiveId" clId="{5C24EDD8-544E-4C99-8DE7-7943BC2E2A4E}" dt="2021-10-25T21:24:29.107" v="5047"/>
          <ac:spMkLst>
            <pc:docMk/>
            <pc:sldMk cId="3697776154" sldId="868"/>
            <ac:spMk id="5" creationId="{74546A3E-7F50-4DB8-91F7-49A819957840}"/>
          </ac:spMkLst>
        </pc:spChg>
        <pc:picChg chg="add mod">
          <ac:chgData name="mansour farhat" userId="bed7c5799dc45719" providerId="LiveId" clId="{5C24EDD8-544E-4C99-8DE7-7943BC2E2A4E}" dt="2021-10-25T21:24:37.933" v="5050" actId="1076"/>
          <ac:picMkLst>
            <pc:docMk/>
            <pc:sldMk cId="3697776154" sldId="868"/>
            <ac:picMk id="4" creationId="{D83D4C82-8894-4814-8C5D-C21CBC3E51AB}"/>
          </ac:picMkLst>
        </pc:picChg>
      </pc:sldChg>
      <pc:sldChg chg="addSp modSp new mod modAnim">
        <pc:chgData name="mansour farhat" userId="bed7c5799dc45719" providerId="LiveId" clId="{5C24EDD8-544E-4C99-8DE7-7943BC2E2A4E}" dt="2021-10-25T21:59:31.222" v="5133" actId="1076"/>
        <pc:sldMkLst>
          <pc:docMk/>
          <pc:sldMk cId="3843785443" sldId="869"/>
        </pc:sldMkLst>
        <pc:spChg chg="mod">
          <ac:chgData name="mansour farhat" userId="bed7c5799dc45719" providerId="LiveId" clId="{5C24EDD8-544E-4C99-8DE7-7943BC2E2A4E}" dt="2021-10-25T21:17:14.509" v="4713" actId="1076"/>
          <ac:spMkLst>
            <pc:docMk/>
            <pc:sldMk cId="3843785443" sldId="869"/>
            <ac:spMk id="2" creationId="{9651C08D-7D6C-4DEA-94C9-3D86A3AAF06A}"/>
          </ac:spMkLst>
        </pc:spChg>
        <pc:spChg chg="mod">
          <ac:chgData name="mansour farhat" userId="bed7c5799dc45719" providerId="LiveId" clId="{5C24EDD8-544E-4C99-8DE7-7943BC2E2A4E}" dt="2021-10-25T21:17:47.685" v="4719" actId="14100"/>
          <ac:spMkLst>
            <pc:docMk/>
            <pc:sldMk cId="3843785443" sldId="869"/>
            <ac:spMk id="3" creationId="{B51EA25B-5F8C-499F-B7F5-7BD93F4543A6}"/>
          </ac:spMkLst>
        </pc:spChg>
        <pc:spChg chg="add mod">
          <ac:chgData name="mansour farhat" userId="bed7c5799dc45719" providerId="LiveId" clId="{5C24EDD8-544E-4C99-8DE7-7943BC2E2A4E}" dt="2021-10-25T21:25:45.822" v="5065"/>
          <ac:spMkLst>
            <pc:docMk/>
            <pc:sldMk cId="3843785443" sldId="869"/>
            <ac:spMk id="5" creationId="{9935E126-48FE-458F-80CE-23E66A3B37AB}"/>
          </ac:spMkLst>
        </pc:spChg>
        <pc:picChg chg="add mod">
          <ac:chgData name="mansour farhat" userId="bed7c5799dc45719" providerId="LiveId" clId="{5C24EDD8-544E-4C99-8DE7-7943BC2E2A4E}" dt="2021-10-25T21:25:22.804" v="5061" actId="1076"/>
          <ac:picMkLst>
            <pc:docMk/>
            <pc:sldMk cId="3843785443" sldId="869"/>
            <ac:picMk id="4" creationId="{9A76FF64-9B84-4787-A971-82E9FAFDE456}"/>
          </ac:picMkLst>
        </pc:picChg>
        <pc:picChg chg="add mod">
          <ac:chgData name="mansour farhat" userId="bed7c5799dc45719" providerId="LiveId" clId="{5C24EDD8-544E-4C99-8DE7-7943BC2E2A4E}" dt="2021-10-25T21:59:31.222" v="5133" actId="1076"/>
          <ac:picMkLst>
            <pc:docMk/>
            <pc:sldMk cId="3843785443" sldId="869"/>
            <ac:picMk id="7" creationId="{7C1816B4-E6F4-43D0-B321-3C75A2ABFB39}"/>
          </ac:picMkLst>
        </pc:picChg>
      </pc:sldChg>
      <pc:sldChg chg="addSp modSp new mod modAnim">
        <pc:chgData name="mansour farhat" userId="bed7c5799dc45719" providerId="LiveId" clId="{5C24EDD8-544E-4C99-8DE7-7943BC2E2A4E}" dt="2021-10-25T21:25:46.970" v="5066"/>
        <pc:sldMkLst>
          <pc:docMk/>
          <pc:sldMk cId="4041462731" sldId="870"/>
        </pc:sldMkLst>
        <pc:spChg chg="mod">
          <ac:chgData name="mansour farhat" userId="bed7c5799dc45719" providerId="LiveId" clId="{5C24EDD8-544E-4C99-8DE7-7943BC2E2A4E}" dt="2021-10-25T21:21:42.828" v="5004" actId="1076"/>
          <ac:spMkLst>
            <pc:docMk/>
            <pc:sldMk cId="4041462731" sldId="870"/>
            <ac:spMk id="2" creationId="{8DD9F4D2-8D81-4CD8-9BBE-E442BACB55AF}"/>
          </ac:spMkLst>
        </pc:spChg>
        <pc:spChg chg="mod">
          <ac:chgData name="mansour farhat" userId="bed7c5799dc45719" providerId="LiveId" clId="{5C24EDD8-544E-4C99-8DE7-7943BC2E2A4E}" dt="2021-10-25T21:21:39.637" v="5003" actId="14100"/>
          <ac:spMkLst>
            <pc:docMk/>
            <pc:sldMk cId="4041462731" sldId="870"/>
            <ac:spMk id="3" creationId="{1A71182A-0A02-40B4-A148-A85A03387EAA}"/>
          </ac:spMkLst>
        </pc:spChg>
        <pc:spChg chg="add mod">
          <ac:chgData name="mansour farhat" userId="bed7c5799dc45719" providerId="LiveId" clId="{5C24EDD8-544E-4C99-8DE7-7943BC2E2A4E}" dt="2021-10-25T21:25:46.970" v="5066"/>
          <ac:spMkLst>
            <pc:docMk/>
            <pc:sldMk cId="4041462731" sldId="870"/>
            <ac:spMk id="5" creationId="{117253C3-0E86-4BE3-8F10-060CA9B9FE8A}"/>
          </ac:spMkLst>
        </pc:spChg>
        <pc:picChg chg="add mod">
          <ac:chgData name="mansour farhat" userId="bed7c5799dc45719" providerId="LiveId" clId="{5C24EDD8-544E-4C99-8DE7-7943BC2E2A4E}" dt="2021-10-25T21:21:52.629" v="5006" actId="1076"/>
          <ac:picMkLst>
            <pc:docMk/>
            <pc:sldMk cId="4041462731" sldId="870"/>
            <ac:picMk id="4" creationId="{9BC95D20-3535-41C9-AA05-52E602C18C89}"/>
          </ac:picMkLst>
        </pc:picChg>
      </pc:sldChg>
      <pc:sldChg chg="add ord">
        <pc:chgData name="mansour farhat" userId="bed7c5799dc45719" providerId="LiveId" clId="{5C24EDD8-544E-4C99-8DE7-7943BC2E2A4E}" dt="2021-10-25T21:26:21.456" v="5069"/>
        <pc:sldMkLst>
          <pc:docMk/>
          <pc:sldMk cId="3676853449" sldId="871"/>
        </pc:sldMkLst>
      </pc:sldChg>
      <pc:sldChg chg="addSp modSp new mod modAnim">
        <pc:chgData name="mansour farhat" userId="bed7c5799dc45719" providerId="LiveId" clId="{5C24EDD8-544E-4C99-8DE7-7943BC2E2A4E}" dt="2021-10-26T02:47:28.715" v="7145"/>
        <pc:sldMkLst>
          <pc:docMk/>
          <pc:sldMk cId="3048592424" sldId="872"/>
        </pc:sldMkLst>
        <pc:spChg chg="mod">
          <ac:chgData name="mansour farhat" userId="bed7c5799dc45719" providerId="LiveId" clId="{5C24EDD8-544E-4C99-8DE7-7943BC2E2A4E}" dt="2021-10-26T02:46:39.708" v="7056" actId="20577"/>
          <ac:spMkLst>
            <pc:docMk/>
            <pc:sldMk cId="3048592424" sldId="872"/>
            <ac:spMk id="2" creationId="{675C5D0C-7C07-4395-AD98-B7C04920C260}"/>
          </ac:spMkLst>
        </pc:spChg>
        <pc:spChg chg="mod">
          <ac:chgData name="mansour farhat" userId="bed7c5799dc45719" providerId="LiveId" clId="{5C24EDD8-544E-4C99-8DE7-7943BC2E2A4E}" dt="2021-10-26T02:47:17.589" v="7142" actId="20577"/>
          <ac:spMkLst>
            <pc:docMk/>
            <pc:sldMk cId="3048592424" sldId="872"/>
            <ac:spMk id="3" creationId="{C65E6C50-7BFF-4FBF-A5EE-C2B19414C75B}"/>
          </ac:spMkLst>
        </pc:spChg>
        <pc:spChg chg="add mod">
          <ac:chgData name="mansour farhat" userId="bed7c5799dc45719" providerId="LiveId" clId="{5C24EDD8-544E-4C99-8DE7-7943BC2E2A4E}" dt="2021-10-26T02:47:28.715" v="7145"/>
          <ac:spMkLst>
            <pc:docMk/>
            <pc:sldMk cId="3048592424" sldId="872"/>
            <ac:spMk id="4" creationId="{CFE982A3-D375-4E30-B2DC-2ECBFA42E2E7}"/>
          </ac:spMkLst>
        </pc:spChg>
      </pc:sldChg>
      <pc:sldChg chg="addSp modSp new mod modAnim">
        <pc:chgData name="mansour farhat" userId="bed7c5799dc45719" providerId="LiveId" clId="{5C24EDD8-544E-4C99-8DE7-7943BC2E2A4E}" dt="2021-10-26T09:49:24.835" v="7179" actId="1076"/>
        <pc:sldMkLst>
          <pc:docMk/>
          <pc:sldMk cId="1027704327" sldId="873"/>
        </pc:sldMkLst>
        <pc:spChg chg="mod">
          <ac:chgData name="mansour farhat" userId="bed7c5799dc45719" providerId="LiveId" clId="{5C24EDD8-544E-4C99-8DE7-7943BC2E2A4E}" dt="2021-10-26T02:13:49.872" v="5634" actId="1076"/>
          <ac:spMkLst>
            <pc:docMk/>
            <pc:sldMk cId="1027704327" sldId="873"/>
            <ac:spMk id="2" creationId="{B928989A-2F90-499B-9BBC-88A166B45347}"/>
          </ac:spMkLst>
        </pc:spChg>
        <pc:spChg chg="mod">
          <ac:chgData name="mansour farhat" userId="bed7c5799dc45719" providerId="LiveId" clId="{5C24EDD8-544E-4C99-8DE7-7943BC2E2A4E}" dt="2021-10-26T02:13:51.977" v="5635" actId="1076"/>
          <ac:spMkLst>
            <pc:docMk/>
            <pc:sldMk cId="1027704327" sldId="873"/>
            <ac:spMk id="3" creationId="{D8578B05-9466-43EE-8466-4AFB5B343BFC}"/>
          </ac:spMkLst>
        </pc:spChg>
        <pc:spChg chg="add mod">
          <ac:chgData name="mansour farhat" userId="bed7c5799dc45719" providerId="LiveId" clId="{5C24EDD8-544E-4C99-8DE7-7943BC2E2A4E}" dt="2021-10-26T02:15:22.792" v="5719" actId="20577"/>
          <ac:spMkLst>
            <pc:docMk/>
            <pc:sldMk cId="1027704327" sldId="873"/>
            <ac:spMk id="7" creationId="{25984F06-3AE1-4D8C-A980-E6AAA79697D2}"/>
          </ac:spMkLst>
        </pc:spChg>
        <pc:spChg chg="add mod">
          <ac:chgData name="mansour farhat" userId="bed7c5799dc45719" providerId="LiveId" clId="{5C24EDD8-544E-4C99-8DE7-7943BC2E2A4E}" dt="2021-10-26T02:45:51.313" v="7044" actId="20577"/>
          <ac:spMkLst>
            <pc:docMk/>
            <pc:sldMk cId="1027704327" sldId="873"/>
            <ac:spMk id="8" creationId="{3F832A40-9480-4F5B-A7D2-7452FA263B09}"/>
          </ac:spMkLst>
        </pc:spChg>
        <pc:spChg chg="add mod">
          <ac:chgData name="mansour farhat" userId="bed7c5799dc45719" providerId="LiveId" clId="{5C24EDD8-544E-4C99-8DE7-7943BC2E2A4E}" dt="2021-10-26T02:47:29.555" v="7146"/>
          <ac:spMkLst>
            <pc:docMk/>
            <pc:sldMk cId="1027704327" sldId="873"/>
            <ac:spMk id="10" creationId="{4E17CD66-850F-4637-AEF4-976104F3D5FB}"/>
          </ac:spMkLst>
        </pc:spChg>
        <pc:picChg chg="add mod">
          <ac:chgData name="mansour farhat" userId="bed7c5799dc45719" providerId="LiveId" clId="{5C24EDD8-544E-4C99-8DE7-7943BC2E2A4E}" dt="2021-10-26T09:49:18.356" v="7177" actId="1076"/>
          <ac:picMkLst>
            <pc:docMk/>
            <pc:sldMk cId="1027704327" sldId="873"/>
            <ac:picMk id="4" creationId="{48511BFE-03CA-41B3-A960-26E04B5A80CF}"/>
          </ac:picMkLst>
        </pc:picChg>
        <pc:picChg chg="add mod">
          <ac:chgData name="mansour farhat" userId="bed7c5799dc45719" providerId="LiveId" clId="{5C24EDD8-544E-4C99-8DE7-7943BC2E2A4E}" dt="2021-10-26T02:14:00.024" v="5639" actId="1076"/>
          <ac:picMkLst>
            <pc:docMk/>
            <pc:sldMk cId="1027704327" sldId="873"/>
            <ac:picMk id="6" creationId="{41B21BFA-99F9-48B9-9C24-3D2D533BF961}"/>
          </ac:picMkLst>
        </pc:picChg>
        <pc:picChg chg="add mod">
          <ac:chgData name="mansour farhat" userId="bed7c5799dc45719" providerId="LiveId" clId="{5C24EDD8-544E-4C99-8DE7-7943BC2E2A4E}" dt="2021-10-26T09:49:24.835" v="7179" actId="1076"/>
          <ac:picMkLst>
            <pc:docMk/>
            <pc:sldMk cId="1027704327" sldId="873"/>
            <ac:picMk id="9" creationId="{23BA3919-9137-4F71-B07E-1683E0987184}"/>
          </ac:picMkLst>
        </pc:picChg>
        <pc:picChg chg="add mod">
          <ac:chgData name="mansour farhat" userId="bed7c5799dc45719" providerId="LiveId" clId="{5C24EDD8-544E-4C99-8DE7-7943BC2E2A4E}" dt="2021-10-26T09:48:49.797" v="7172" actId="1076"/>
          <ac:picMkLst>
            <pc:docMk/>
            <pc:sldMk cId="1027704327" sldId="873"/>
            <ac:picMk id="12" creationId="{D41DF181-2EA5-4444-8381-CCF16256CFA1}"/>
          </ac:picMkLst>
        </pc:picChg>
      </pc:sldChg>
      <pc:sldChg chg="addSp delSp modSp new mod modAnim">
        <pc:chgData name="mansour farhat" userId="bed7c5799dc45719" providerId="LiveId" clId="{5C24EDD8-544E-4C99-8DE7-7943BC2E2A4E}" dt="2021-10-26T10:06:52.469" v="7191"/>
        <pc:sldMkLst>
          <pc:docMk/>
          <pc:sldMk cId="1034481668" sldId="874"/>
        </pc:sldMkLst>
        <pc:spChg chg="mod">
          <ac:chgData name="mansour farhat" userId="bed7c5799dc45719" providerId="LiveId" clId="{5C24EDD8-544E-4C99-8DE7-7943BC2E2A4E}" dt="2021-10-26T02:17:10.355" v="5894" actId="1076"/>
          <ac:spMkLst>
            <pc:docMk/>
            <pc:sldMk cId="1034481668" sldId="874"/>
            <ac:spMk id="2" creationId="{A8CC4E3F-A9B3-45AC-80D4-784FAA72A52B}"/>
          </ac:spMkLst>
        </pc:spChg>
        <pc:spChg chg="mod">
          <ac:chgData name="mansour farhat" userId="bed7c5799dc45719" providerId="LiveId" clId="{5C24EDD8-544E-4C99-8DE7-7943BC2E2A4E}" dt="2021-10-26T02:47:39.200" v="7150" actId="255"/>
          <ac:spMkLst>
            <pc:docMk/>
            <pc:sldMk cId="1034481668" sldId="874"/>
            <ac:spMk id="3" creationId="{BBEF35E4-481F-48C8-9F08-8D6EB74D4F04}"/>
          </ac:spMkLst>
        </pc:spChg>
        <pc:spChg chg="add mod">
          <ac:chgData name="mansour farhat" userId="bed7c5799dc45719" providerId="LiveId" clId="{5C24EDD8-544E-4C99-8DE7-7943BC2E2A4E}" dt="2021-10-26T02:47:44.296" v="7152" actId="1076"/>
          <ac:spMkLst>
            <pc:docMk/>
            <pc:sldMk cId="1034481668" sldId="874"/>
            <ac:spMk id="6" creationId="{1496AF5C-8BE4-48F0-B0F0-075D6BE36185}"/>
          </ac:spMkLst>
        </pc:spChg>
        <pc:picChg chg="add mod">
          <ac:chgData name="mansour farhat" userId="bed7c5799dc45719" providerId="LiveId" clId="{5C24EDD8-544E-4C99-8DE7-7943BC2E2A4E}" dt="2021-10-26T02:47:46.273" v="7153" actId="1076"/>
          <ac:picMkLst>
            <pc:docMk/>
            <pc:sldMk cId="1034481668" sldId="874"/>
            <ac:picMk id="5" creationId="{0901F56E-C8EA-4639-B21B-C859D1DC2EE8}"/>
          </ac:picMkLst>
        </pc:picChg>
        <pc:picChg chg="add del mod">
          <ac:chgData name="mansour farhat" userId="bed7c5799dc45719" providerId="LiveId" clId="{5C24EDD8-544E-4C99-8DE7-7943BC2E2A4E}" dt="2021-10-26T09:52:31.026" v="7183" actId="478"/>
          <ac:picMkLst>
            <pc:docMk/>
            <pc:sldMk cId="1034481668" sldId="874"/>
            <ac:picMk id="8" creationId="{02733642-11F1-4BAD-BCCF-A2B968E47B50}"/>
          </ac:picMkLst>
        </pc:picChg>
        <pc:picChg chg="add mod">
          <ac:chgData name="mansour farhat" userId="bed7c5799dc45719" providerId="LiveId" clId="{5C24EDD8-544E-4C99-8DE7-7943BC2E2A4E}" dt="2021-10-26T09:52:33.898" v="7185" actId="1076"/>
          <ac:picMkLst>
            <pc:docMk/>
            <pc:sldMk cId="1034481668" sldId="874"/>
            <ac:picMk id="10" creationId="{5BC5E4D9-8CCD-4EE3-8B5C-B06D4E9A6050}"/>
          </ac:picMkLst>
        </pc:picChg>
      </pc:sldChg>
      <pc:sldChg chg="addSp modSp new mod modAnim">
        <pc:chgData name="mansour farhat" userId="bed7c5799dc45719" providerId="LiveId" clId="{5C24EDD8-544E-4C99-8DE7-7943BC2E2A4E}" dt="2021-10-26T02:47:52.605" v="7154"/>
        <pc:sldMkLst>
          <pc:docMk/>
          <pc:sldMk cId="3704623935" sldId="875"/>
        </pc:sldMkLst>
        <pc:spChg chg="mod">
          <ac:chgData name="mansour farhat" userId="bed7c5799dc45719" providerId="LiveId" clId="{5C24EDD8-544E-4C99-8DE7-7943BC2E2A4E}" dt="2021-10-26T02:18:21.174" v="5929" actId="122"/>
          <ac:spMkLst>
            <pc:docMk/>
            <pc:sldMk cId="3704623935" sldId="875"/>
            <ac:spMk id="2" creationId="{B52FF429-511D-4512-BF72-4AA6AEC16F4D}"/>
          </ac:spMkLst>
        </pc:spChg>
        <pc:spChg chg="mod">
          <ac:chgData name="mansour farhat" userId="bed7c5799dc45719" providerId="LiveId" clId="{5C24EDD8-544E-4C99-8DE7-7943BC2E2A4E}" dt="2021-10-26T02:40:24.608" v="6782" actId="20577"/>
          <ac:spMkLst>
            <pc:docMk/>
            <pc:sldMk cId="3704623935" sldId="875"/>
            <ac:spMk id="3" creationId="{2AECB4CB-AC4A-4BCF-A7DA-6E164DE64BDC}"/>
          </ac:spMkLst>
        </pc:spChg>
        <pc:spChg chg="add mod">
          <ac:chgData name="mansour farhat" userId="bed7c5799dc45719" providerId="LiveId" clId="{5C24EDD8-544E-4C99-8DE7-7943BC2E2A4E}" dt="2021-10-26T02:47:52.605" v="7154"/>
          <ac:spMkLst>
            <pc:docMk/>
            <pc:sldMk cId="3704623935" sldId="875"/>
            <ac:spMk id="5" creationId="{3452373A-660B-4DD0-8992-025252FAF3F3}"/>
          </ac:spMkLst>
        </pc:spChg>
        <pc:picChg chg="add mod">
          <ac:chgData name="mansour farhat" userId="bed7c5799dc45719" providerId="LiveId" clId="{5C24EDD8-544E-4C99-8DE7-7943BC2E2A4E}" dt="2021-10-26T02:39:13.163" v="6720" actId="1076"/>
          <ac:picMkLst>
            <pc:docMk/>
            <pc:sldMk cId="3704623935" sldId="875"/>
            <ac:picMk id="4" creationId="{CDDA4348-34C4-416C-A7D2-0FE60A10E0F5}"/>
          </ac:picMkLst>
        </pc:picChg>
      </pc:sldChg>
      <pc:sldChg chg="addSp modSp new mod modAnim">
        <pc:chgData name="mansour farhat" userId="bed7c5799dc45719" providerId="LiveId" clId="{5C24EDD8-544E-4C99-8DE7-7943BC2E2A4E}" dt="2021-10-26T09:55:24.402" v="7190"/>
        <pc:sldMkLst>
          <pc:docMk/>
          <pc:sldMk cId="2556246879" sldId="876"/>
        </pc:sldMkLst>
        <pc:spChg chg="mod">
          <ac:chgData name="mansour farhat" userId="bed7c5799dc45719" providerId="LiveId" clId="{5C24EDD8-544E-4C99-8DE7-7943BC2E2A4E}" dt="2021-10-26T02:28:09.280" v="6390" actId="1076"/>
          <ac:spMkLst>
            <pc:docMk/>
            <pc:sldMk cId="2556246879" sldId="876"/>
            <ac:spMk id="2" creationId="{51D3ECF7-D1E9-44B8-A214-AFAF57A249EA}"/>
          </ac:spMkLst>
        </pc:spChg>
        <pc:spChg chg="mod">
          <ac:chgData name="mansour farhat" userId="bed7c5799dc45719" providerId="LiveId" clId="{5C24EDD8-544E-4C99-8DE7-7943BC2E2A4E}" dt="2021-10-26T02:42:06.972" v="6884" actId="20577"/>
          <ac:spMkLst>
            <pc:docMk/>
            <pc:sldMk cId="2556246879" sldId="876"/>
            <ac:spMk id="3" creationId="{AE1DB479-F076-4BA9-8D14-EF764DC27FF8}"/>
          </ac:spMkLst>
        </pc:spChg>
        <pc:spChg chg="add mod">
          <ac:chgData name="mansour farhat" userId="bed7c5799dc45719" providerId="LiveId" clId="{5C24EDD8-544E-4C99-8DE7-7943BC2E2A4E}" dt="2021-10-26T02:47:53.908" v="7155"/>
          <ac:spMkLst>
            <pc:docMk/>
            <pc:sldMk cId="2556246879" sldId="876"/>
            <ac:spMk id="5" creationId="{A98812BF-2449-4052-8D43-41F50FB62A73}"/>
          </ac:spMkLst>
        </pc:spChg>
        <pc:picChg chg="add mod">
          <ac:chgData name="mansour farhat" userId="bed7c5799dc45719" providerId="LiveId" clId="{5C24EDD8-544E-4C99-8DE7-7943BC2E2A4E}" dt="2021-10-26T02:40:37.898" v="6784" actId="1076"/>
          <ac:picMkLst>
            <pc:docMk/>
            <pc:sldMk cId="2556246879" sldId="876"/>
            <ac:picMk id="4" creationId="{619188C1-9D30-41EF-A747-0F700647D187}"/>
          </ac:picMkLst>
        </pc:picChg>
        <pc:picChg chg="add mod">
          <ac:chgData name="mansour farhat" userId="bed7c5799dc45719" providerId="LiveId" clId="{5C24EDD8-544E-4C99-8DE7-7943BC2E2A4E}" dt="2021-10-26T09:55:21.828" v="7189" actId="1076"/>
          <ac:picMkLst>
            <pc:docMk/>
            <pc:sldMk cId="2556246879" sldId="876"/>
            <ac:picMk id="7" creationId="{07712A23-286C-484A-A4E8-EAE74F764948}"/>
          </ac:picMkLst>
        </pc:picChg>
      </pc:sldChg>
      <pc:sldChg chg="addSp delSp modSp new mod modAnim">
        <pc:chgData name="mansour farhat" userId="bed7c5799dc45719" providerId="LiveId" clId="{5C24EDD8-544E-4C99-8DE7-7943BC2E2A4E}" dt="2021-10-26T10:14:16.899" v="7198" actId="20577"/>
        <pc:sldMkLst>
          <pc:docMk/>
          <pc:sldMk cId="1938135906" sldId="877"/>
        </pc:sldMkLst>
        <pc:spChg chg="mod">
          <ac:chgData name="mansour farhat" userId="bed7c5799dc45719" providerId="LiveId" clId="{5C24EDD8-544E-4C99-8DE7-7943BC2E2A4E}" dt="2021-10-26T02:31:11.472" v="6603" actId="20577"/>
          <ac:spMkLst>
            <pc:docMk/>
            <pc:sldMk cId="1938135906" sldId="877"/>
            <ac:spMk id="2" creationId="{1EA16984-9814-4634-BAAE-B7996A47575A}"/>
          </ac:spMkLst>
        </pc:spChg>
        <pc:spChg chg="mod">
          <ac:chgData name="mansour farhat" userId="bed7c5799dc45719" providerId="LiveId" clId="{5C24EDD8-544E-4C99-8DE7-7943BC2E2A4E}" dt="2021-10-26T10:14:16.899" v="7198" actId="20577"/>
          <ac:spMkLst>
            <pc:docMk/>
            <pc:sldMk cId="1938135906" sldId="877"/>
            <ac:spMk id="3" creationId="{A7464155-84C9-4AD1-A16A-8381D8928A54}"/>
          </ac:spMkLst>
        </pc:spChg>
        <pc:spChg chg="add mod">
          <ac:chgData name="mansour farhat" userId="bed7c5799dc45719" providerId="LiveId" clId="{5C24EDD8-544E-4C99-8DE7-7943BC2E2A4E}" dt="2021-10-26T02:48:01.328" v="7157"/>
          <ac:spMkLst>
            <pc:docMk/>
            <pc:sldMk cId="1938135906" sldId="877"/>
            <ac:spMk id="10" creationId="{6AF5C036-398C-4058-B6B7-5EAEB460FCD4}"/>
          </ac:spMkLst>
        </pc:spChg>
        <pc:picChg chg="add del mod">
          <ac:chgData name="mansour farhat" userId="bed7c5799dc45719" providerId="LiveId" clId="{5C24EDD8-544E-4C99-8DE7-7943BC2E2A4E}" dt="2021-10-26T02:35:45.727" v="6704" actId="478"/>
          <ac:picMkLst>
            <pc:docMk/>
            <pc:sldMk cId="1938135906" sldId="877"/>
            <ac:picMk id="5" creationId="{B490D01D-4A55-40C1-B2CD-596F485A2675}"/>
          </ac:picMkLst>
        </pc:picChg>
        <pc:picChg chg="add del mod">
          <ac:chgData name="mansour farhat" userId="bed7c5799dc45719" providerId="LiveId" clId="{5C24EDD8-544E-4C99-8DE7-7943BC2E2A4E}" dt="2021-10-26T02:42:30.882" v="6891" actId="21"/>
          <ac:picMkLst>
            <pc:docMk/>
            <pc:sldMk cId="1938135906" sldId="877"/>
            <ac:picMk id="7" creationId="{E4624CD2-1CFB-4C71-B31C-31AE8694B226}"/>
          </ac:picMkLst>
        </pc:picChg>
        <pc:picChg chg="add mod">
          <ac:chgData name="mansour farhat" userId="bed7c5799dc45719" providerId="LiveId" clId="{5C24EDD8-544E-4C99-8DE7-7943BC2E2A4E}" dt="2021-10-26T02:42:24.513" v="6888" actId="14100"/>
          <ac:picMkLst>
            <pc:docMk/>
            <pc:sldMk cId="1938135906" sldId="877"/>
            <ac:picMk id="8" creationId="{79457435-2B03-4A9D-934B-7FC55EDF9AC2}"/>
          </ac:picMkLst>
        </pc:picChg>
        <pc:picChg chg="add mod">
          <ac:chgData name="mansour farhat" userId="bed7c5799dc45719" providerId="LiveId" clId="{5C24EDD8-544E-4C99-8DE7-7943BC2E2A4E}" dt="2021-10-26T02:48:00.586" v="7156" actId="1076"/>
          <ac:picMkLst>
            <pc:docMk/>
            <pc:sldMk cId="1938135906" sldId="877"/>
            <ac:picMk id="9" creationId="{DBDEF308-BA54-40D2-8C57-F2FEA19330D3}"/>
          </ac:picMkLst>
        </pc:picChg>
      </pc:sldChg>
      <pc:sldChg chg="add ord">
        <pc:chgData name="mansour farhat" userId="bed7c5799dc45719" providerId="LiveId" clId="{5C24EDD8-544E-4C99-8DE7-7943BC2E2A4E}" dt="2021-10-26T02:48:06.684" v="7160"/>
        <pc:sldMkLst>
          <pc:docMk/>
          <pc:sldMk cId="3214363443" sldId="878"/>
        </pc:sldMkLst>
      </pc:sldChg>
      <pc:sldChg chg="modSp new mod modAnim">
        <pc:chgData name="mansour farhat" userId="bed7c5799dc45719" providerId="LiveId" clId="{5C24EDD8-544E-4C99-8DE7-7943BC2E2A4E}" dt="2021-10-26T11:30:23.835" v="8150" actId="20577"/>
        <pc:sldMkLst>
          <pc:docMk/>
          <pc:sldMk cId="4021154606" sldId="879"/>
        </pc:sldMkLst>
        <pc:spChg chg="mod">
          <ac:chgData name="mansour farhat" userId="bed7c5799dc45719" providerId="LiveId" clId="{5C24EDD8-544E-4C99-8DE7-7943BC2E2A4E}" dt="2021-10-26T11:25:02.613" v="8134" actId="14100"/>
          <ac:spMkLst>
            <pc:docMk/>
            <pc:sldMk cId="4021154606" sldId="879"/>
            <ac:spMk id="2" creationId="{757900D8-1B00-4988-8EED-0E986C4AE63A}"/>
          </ac:spMkLst>
        </pc:spChg>
        <pc:spChg chg="mod">
          <ac:chgData name="mansour farhat" userId="bed7c5799dc45719" providerId="LiveId" clId="{5C24EDD8-544E-4C99-8DE7-7943BC2E2A4E}" dt="2021-10-26T11:30:23.835" v="8150" actId="20577"/>
          <ac:spMkLst>
            <pc:docMk/>
            <pc:sldMk cId="4021154606" sldId="879"/>
            <ac:spMk id="3" creationId="{788EC785-A2A3-49ED-8ECD-CC50149267D1}"/>
          </ac:spMkLst>
        </pc:spChg>
      </pc:sldChg>
      <pc:sldChg chg="addSp delSp modSp new mod modAnim">
        <pc:chgData name="mansour farhat" userId="bed7c5799dc45719" providerId="LiveId" clId="{5C24EDD8-544E-4C99-8DE7-7943BC2E2A4E}" dt="2021-10-26T14:57:18.885" v="8807" actId="1076"/>
        <pc:sldMkLst>
          <pc:docMk/>
          <pc:sldMk cId="3047114165" sldId="880"/>
        </pc:sldMkLst>
        <pc:spChg chg="del">
          <ac:chgData name="mansour farhat" userId="bed7c5799dc45719" providerId="LiveId" clId="{5C24EDD8-544E-4C99-8DE7-7943BC2E2A4E}" dt="2021-10-26T11:19:47.573" v="7960" actId="478"/>
          <ac:spMkLst>
            <pc:docMk/>
            <pc:sldMk cId="3047114165" sldId="880"/>
            <ac:spMk id="2" creationId="{FB0F8096-C9D8-4BC7-B438-6B11563CE322}"/>
          </ac:spMkLst>
        </pc:spChg>
        <pc:spChg chg="mod">
          <ac:chgData name="mansour farhat" userId="bed7c5799dc45719" providerId="LiveId" clId="{5C24EDD8-544E-4C99-8DE7-7943BC2E2A4E}" dt="2021-10-26T11:19:55.715" v="7964"/>
          <ac:spMkLst>
            <pc:docMk/>
            <pc:sldMk cId="3047114165" sldId="880"/>
            <ac:spMk id="3" creationId="{DD2D222B-0C6C-4898-9103-88E8A77D27B6}"/>
          </ac:spMkLst>
        </pc:spChg>
        <pc:picChg chg="add mod">
          <ac:chgData name="mansour farhat" userId="bed7c5799dc45719" providerId="LiveId" clId="{5C24EDD8-544E-4C99-8DE7-7943BC2E2A4E}" dt="2021-10-26T11:21:56.069" v="7978" actId="1076"/>
          <ac:picMkLst>
            <pc:docMk/>
            <pc:sldMk cId="3047114165" sldId="880"/>
            <ac:picMk id="4" creationId="{C23A2F40-CAE0-4F9E-AFD4-197B800488F0}"/>
          </ac:picMkLst>
        </pc:picChg>
        <pc:picChg chg="add del mod">
          <ac:chgData name="mansour farhat" userId="bed7c5799dc45719" providerId="LiveId" clId="{5C24EDD8-544E-4C99-8DE7-7943BC2E2A4E}" dt="2021-10-26T11:21:29.798" v="7976" actId="478"/>
          <ac:picMkLst>
            <pc:docMk/>
            <pc:sldMk cId="3047114165" sldId="880"/>
            <ac:picMk id="5" creationId="{13BC97A8-1816-4663-ACEB-C8FDAEC0FAF0}"/>
          </ac:picMkLst>
        </pc:picChg>
        <pc:picChg chg="add mod">
          <ac:chgData name="mansour farhat" userId="bed7c5799dc45719" providerId="LiveId" clId="{5C24EDD8-544E-4C99-8DE7-7943BC2E2A4E}" dt="2021-10-26T14:57:18.885" v="8807" actId="1076"/>
          <ac:picMkLst>
            <pc:docMk/>
            <pc:sldMk cId="3047114165" sldId="880"/>
            <ac:picMk id="6" creationId="{1452CAF7-9059-4943-81E8-B1DB90934749}"/>
          </ac:picMkLst>
        </pc:picChg>
      </pc:sldChg>
      <pc:sldChg chg="addSp delSp modSp new mod modAnim">
        <pc:chgData name="mansour farhat" userId="bed7c5799dc45719" providerId="LiveId" clId="{5C24EDD8-544E-4C99-8DE7-7943BC2E2A4E}" dt="2021-10-26T11:22:44.765" v="7988" actId="14100"/>
        <pc:sldMkLst>
          <pc:docMk/>
          <pc:sldMk cId="2233735852" sldId="881"/>
        </pc:sldMkLst>
        <pc:spChg chg="del">
          <ac:chgData name="mansour farhat" userId="bed7c5799dc45719" providerId="LiveId" clId="{5C24EDD8-544E-4C99-8DE7-7943BC2E2A4E}" dt="2021-10-26T11:22:40.928" v="7986" actId="478"/>
          <ac:spMkLst>
            <pc:docMk/>
            <pc:sldMk cId="2233735852" sldId="881"/>
            <ac:spMk id="2" creationId="{A803CC32-D00C-4655-AA75-08B22DBB7D8E}"/>
          </ac:spMkLst>
        </pc:spChg>
        <pc:spChg chg="mod">
          <ac:chgData name="mansour farhat" userId="bed7c5799dc45719" providerId="LiveId" clId="{5C24EDD8-544E-4C99-8DE7-7943BC2E2A4E}" dt="2021-10-26T11:22:44.765" v="7988" actId="14100"/>
          <ac:spMkLst>
            <pc:docMk/>
            <pc:sldMk cId="2233735852" sldId="881"/>
            <ac:spMk id="3" creationId="{C1BFB1F5-4D85-4285-8897-5EBD4DEFD023}"/>
          </ac:spMkLst>
        </pc:spChg>
        <pc:picChg chg="add mod">
          <ac:chgData name="mansour farhat" userId="bed7c5799dc45719" providerId="LiveId" clId="{5C24EDD8-544E-4C99-8DE7-7943BC2E2A4E}" dt="2021-10-26T11:22:38.667" v="7985" actId="1076"/>
          <ac:picMkLst>
            <pc:docMk/>
            <pc:sldMk cId="2233735852" sldId="881"/>
            <ac:picMk id="4" creationId="{D70FE3A8-9225-4828-A72B-5E89CDBF4F3E}"/>
          </ac:picMkLst>
        </pc:picChg>
      </pc:sldChg>
      <pc:sldChg chg="add ord">
        <pc:chgData name="mansour farhat" userId="bed7c5799dc45719" providerId="LiveId" clId="{5C24EDD8-544E-4C99-8DE7-7943BC2E2A4E}" dt="2021-10-26T11:25:52.699" v="8143"/>
        <pc:sldMkLst>
          <pc:docMk/>
          <pc:sldMk cId="1088027080" sldId="882"/>
        </pc:sldMkLst>
      </pc:sldChg>
      <pc:sldChg chg="addSp modSp new mod modAnim">
        <pc:chgData name="mansour farhat" userId="bed7c5799dc45719" providerId="LiveId" clId="{5C24EDD8-544E-4C99-8DE7-7943BC2E2A4E}" dt="2021-10-26T15:22:42.338" v="8923" actId="1076"/>
        <pc:sldMkLst>
          <pc:docMk/>
          <pc:sldMk cId="3797458274" sldId="883"/>
        </pc:sldMkLst>
        <pc:spChg chg="mod">
          <ac:chgData name="mansour farhat" userId="bed7c5799dc45719" providerId="LiveId" clId="{5C24EDD8-544E-4C99-8DE7-7943BC2E2A4E}" dt="2021-10-26T15:22:28.112" v="8917" actId="20577"/>
          <ac:spMkLst>
            <pc:docMk/>
            <pc:sldMk cId="3797458274" sldId="883"/>
            <ac:spMk id="2" creationId="{356BF8AB-2B78-4A78-885B-31A112B4851C}"/>
          </ac:spMkLst>
        </pc:spChg>
        <pc:spChg chg="mod">
          <ac:chgData name="mansour farhat" userId="bed7c5799dc45719" providerId="LiveId" clId="{5C24EDD8-544E-4C99-8DE7-7943BC2E2A4E}" dt="2021-10-26T15:00:49.160" v="8877" actId="20577"/>
          <ac:spMkLst>
            <pc:docMk/>
            <pc:sldMk cId="3797458274" sldId="883"/>
            <ac:spMk id="3" creationId="{322DCBC3-B96D-43A5-9702-F4351EDB4F92}"/>
          </ac:spMkLst>
        </pc:spChg>
        <pc:picChg chg="add mod">
          <ac:chgData name="mansour farhat" userId="bed7c5799dc45719" providerId="LiveId" clId="{5C24EDD8-544E-4C99-8DE7-7943BC2E2A4E}" dt="2021-10-26T15:22:37.249" v="8921" actId="14100"/>
          <ac:picMkLst>
            <pc:docMk/>
            <pc:sldMk cId="3797458274" sldId="883"/>
            <ac:picMk id="4" creationId="{1F97E633-0C36-4A6C-A68C-261DCEA206B6}"/>
          </ac:picMkLst>
        </pc:picChg>
        <pc:picChg chg="add mod">
          <ac:chgData name="mansour farhat" userId="bed7c5799dc45719" providerId="LiveId" clId="{5C24EDD8-544E-4C99-8DE7-7943BC2E2A4E}" dt="2021-10-26T15:22:42.338" v="8923" actId="1076"/>
          <ac:picMkLst>
            <pc:docMk/>
            <pc:sldMk cId="3797458274" sldId="883"/>
            <ac:picMk id="5" creationId="{6932B3F6-3F74-43EE-9735-2B409D8A16CA}"/>
          </ac:picMkLst>
        </pc:picChg>
      </pc:sldChg>
      <pc:sldChg chg="add ord">
        <pc:chgData name="mansour farhat" userId="bed7c5799dc45719" providerId="LiveId" clId="{5C24EDD8-544E-4C99-8DE7-7943BC2E2A4E}" dt="2021-10-26T15:07:27.741" v="8893"/>
        <pc:sldMkLst>
          <pc:docMk/>
          <pc:sldMk cId="2791414221" sldId="884"/>
        </pc:sldMkLst>
      </pc:sldChg>
      <pc:sldChg chg="addSp delSp modSp new mod modAnim">
        <pc:chgData name="mansour farhat" userId="bed7c5799dc45719" providerId="LiveId" clId="{5C24EDD8-544E-4C99-8DE7-7943BC2E2A4E}" dt="2021-10-27T14:03:55.430" v="10685" actId="1076"/>
        <pc:sldMkLst>
          <pc:docMk/>
          <pc:sldMk cId="1557542524" sldId="885"/>
        </pc:sldMkLst>
        <pc:spChg chg="mod">
          <ac:chgData name="mansour farhat" userId="bed7c5799dc45719" providerId="LiveId" clId="{5C24EDD8-544E-4C99-8DE7-7943BC2E2A4E}" dt="2021-10-27T14:03:48.068" v="10681" actId="20577"/>
          <ac:spMkLst>
            <pc:docMk/>
            <pc:sldMk cId="1557542524" sldId="885"/>
            <ac:spMk id="2" creationId="{3A252A7E-55D6-43B8-8DB5-8629A844D030}"/>
          </ac:spMkLst>
        </pc:spChg>
        <pc:spChg chg="mod">
          <ac:chgData name="mansour farhat" userId="bed7c5799dc45719" providerId="LiveId" clId="{5C24EDD8-544E-4C99-8DE7-7943BC2E2A4E}" dt="2021-10-27T14:03:53.264" v="10684" actId="20577"/>
          <ac:spMkLst>
            <pc:docMk/>
            <pc:sldMk cId="1557542524" sldId="885"/>
            <ac:spMk id="3" creationId="{257ED202-B43E-4BE1-8E1F-C75CD50948E4}"/>
          </ac:spMkLst>
        </pc:spChg>
        <pc:spChg chg="add mod">
          <ac:chgData name="mansour farhat" userId="bed7c5799dc45719" providerId="LiveId" clId="{5C24EDD8-544E-4C99-8DE7-7943BC2E2A4E}" dt="2021-10-27T13:39:21.541" v="10461"/>
          <ac:spMkLst>
            <pc:docMk/>
            <pc:sldMk cId="1557542524" sldId="885"/>
            <ac:spMk id="12" creationId="{94023AAC-5705-436D-9573-434E03942E5A}"/>
          </ac:spMkLst>
        </pc:spChg>
        <pc:picChg chg="add mod">
          <ac:chgData name="mansour farhat" userId="bed7c5799dc45719" providerId="LiveId" clId="{5C24EDD8-544E-4C99-8DE7-7943BC2E2A4E}" dt="2021-10-27T13:39:06.309" v="10452" actId="1076"/>
          <ac:picMkLst>
            <pc:docMk/>
            <pc:sldMk cId="1557542524" sldId="885"/>
            <ac:picMk id="5" creationId="{89B31A28-0BEA-4A14-9DC3-7B28BCB77BB1}"/>
          </ac:picMkLst>
        </pc:picChg>
        <pc:picChg chg="add del">
          <ac:chgData name="mansour farhat" userId="bed7c5799dc45719" providerId="LiveId" clId="{5C24EDD8-544E-4C99-8DE7-7943BC2E2A4E}" dt="2021-10-27T13:38:13.284" v="10437" actId="22"/>
          <ac:picMkLst>
            <pc:docMk/>
            <pc:sldMk cId="1557542524" sldId="885"/>
            <ac:picMk id="7" creationId="{10DE70C3-01D7-4256-A6BB-A1F806D26F14}"/>
          </ac:picMkLst>
        </pc:picChg>
        <pc:picChg chg="add mod">
          <ac:chgData name="mansour farhat" userId="bed7c5799dc45719" providerId="LiveId" clId="{5C24EDD8-544E-4C99-8DE7-7943BC2E2A4E}" dt="2021-10-27T13:39:04.723" v="10451" actId="1076"/>
          <ac:picMkLst>
            <pc:docMk/>
            <pc:sldMk cId="1557542524" sldId="885"/>
            <ac:picMk id="9" creationId="{F35B8210-4503-456D-8774-617D59B8D66D}"/>
          </ac:picMkLst>
        </pc:picChg>
        <pc:picChg chg="add mod">
          <ac:chgData name="mansour farhat" userId="bed7c5799dc45719" providerId="LiveId" clId="{5C24EDD8-544E-4C99-8DE7-7943BC2E2A4E}" dt="2021-10-27T13:43:36.690" v="10515" actId="1076"/>
          <ac:picMkLst>
            <pc:docMk/>
            <pc:sldMk cId="1557542524" sldId="885"/>
            <ac:picMk id="11" creationId="{45C4E838-8327-4E0A-BE22-5677A055EF37}"/>
          </ac:picMkLst>
        </pc:picChg>
        <pc:picChg chg="add mod">
          <ac:chgData name="mansour farhat" userId="bed7c5799dc45719" providerId="LiveId" clId="{5C24EDD8-544E-4C99-8DE7-7943BC2E2A4E}" dt="2021-10-27T14:03:55.430" v="10685" actId="1076"/>
          <ac:picMkLst>
            <pc:docMk/>
            <pc:sldMk cId="1557542524" sldId="885"/>
            <ac:picMk id="13" creationId="{2DDC952A-7AE6-40E8-98AE-882551921FB9}"/>
          </ac:picMkLst>
        </pc:picChg>
      </pc:sldChg>
      <pc:sldChg chg="addSp delSp modSp new del mod modClrScheme chgLayout">
        <pc:chgData name="mansour farhat" userId="bed7c5799dc45719" providerId="LiveId" clId="{5C24EDD8-544E-4C99-8DE7-7943BC2E2A4E}" dt="2021-10-27T13:46:02.377" v="10556" actId="47"/>
        <pc:sldMkLst>
          <pc:docMk/>
          <pc:sldMk cId="386438720" sldId="886"/>
        </pc:sldMkLst>
        <pc:spChg chg="del">
          <ac:chgData name="mansour farhat" userId="bed7c5799dc45719" providerId="LiveId" clId="{5C24EDD8-544E-4C99-8DE7-7943BC2E2A4E}" dt="2021-10-26T23:48:42.871" v="9494" actId="478"/>
          <ac:spMkLst>
            <pc:docMk/>
            <pc:sldMk cId="386438720" sldId="886"/>
            <ac:spMk id="2" creationId="{18FF55BD-57E7-4A98-9254-491A4F0E46F3}"/>
          </ac:spMkLst>
        </pc:spChg>
        <pc:spChg chg="mod ord">
          <ac:chgData name="mansour farhat" userId="bed7c5799dc45719" providerId="LiveId" clId="{5C24EDD8-544E-4C99-8DE7-7943BC2E2A4E}" dt="2021-10-26T23:52:48.348" v="9765" actId="20577"/>
          <ac:spMkLst>
            <pc:docMk/>
            <pc:sldMk cId="386438720" sldId="886"/>
            <ac:spMk id="3" creationId="{75200852-13B4-4094-BC22-1B40F5C72403}"/>
          </ac:spMkLst>
        </pc:spChg>
        <pc:spChg chg="add del mod ord">
          <ac:chgData name="mansour farhat" userId="bed7c5799dc45719" providerId="LiveId" clId="{5C24EDD8-544E-4C99-8DE7-7943BC2E2A4E}" dt="2021-10-26T23:48:59.697" v="9499" actId="700"/>
          <ac:spMkLst>
            <pc:docMk/>
            <pc:sldMk cId="386438720" sldId="886"/>
            <ac:spMk id="4" creationId="{2FA08B52-5BC2-4DB5-99DB-43A10678408E}"/>
          </ac:spMkLst>
        </pc:spChg>
        <pc:spChg chg="add del mod ord">
          <ac:chgData name="mansour farhat" userId="bed7c5799dc45719" providerId="LiveId" clId="{5C24EDD8-544E-4C99-8DE7-7943BC2E2A4E}" dt="2021-10-26T23:48:59.697" v="9499" actId="700"/>
          <ac:spMkLst>
            <pc:docMk/>
            <pc:sldMk cId="386438720" sldId="886"/>
            <ac:spMk id="5" creationId="{6E3686EC-DCC6-4254-BC49-2A911CB419A0}"/>
          </ac:spMkLst>
        </pc:spChg>
        <pc:spChg chg="add del mod">
          <ac:chgData name="mansour farhat" userId="bed7c5799dc45719" providerId="LiveId" clId="{5C24EDD8-544E-4C99-8DE7-7943BC2E2A4E}" dt="2021-10-26T23:49:31.429" v="9528" actId="478"/>
          <ac:spMkLst>
            <pc:docMk/>
            <pc:sldMk cId="386438720" sldId="886"/>
            <ac:spMk id="6" creationId="{D8615EA2-A1BC-46BF-BABF-45BB8FD09400}"/>
          </ac:spMkLst>
        </pc:spChg>
      </pc:sldChg>
      <pc:sldChg chg="add ord">
        <pc:chgData name="mansour farhat" userId="bed7c5799dc45719" providerId="LiveId" clId="{5C24EDD8-544E-4C99-8DE7-7943BC2E2A4E}" dt="2021-10-27T13:46:31.491" v="10561"/>
        <pc:sldMkLst>
          <pc:docMk/>
          <pc:sldMk cId="1832752251" sldId="886"/>
        </pc:sldMkLst>
      </pc:sldChg>
      <pc:sldChg chg="modSp new mod">
        <pc:chgData name="mansour farhat" userId="bed7c5799dc45719" providerId="LiveId" clId="{5C24EDD8-544E-4C99-8DE7-7943BC2E2A4E}" dt="2021-10-29T14:59:41.546" v="12053" actId="15"/>
        <pc:sldMkLst>
          <pc:docMk/>
          <pc:sldMk cId="402959789" sldId="887"/>
        </pc:sldMkLst>
        <pc:spChg chg="mod">
          <ac:chgData name="mansour farhat" userId="bed7c5799dc45719" providerId="LiveId" clId="{5C24EDD8-544E-4C99-8DE7-7943BC2E2A4E}" dt="2021-10-29T14:57:32.101" v="11904" actId="1076"/>
          <ac:spMkLst>
            <pc:docMk/>
            <pc:sldMk cId="402959789" sldId="887"/>
            <ac:spMk id="2" creationId="{19D00B84-273F-446D-9C1A-6D66D6F977E1}"/>
          </ac:spMkLst>
        </pc:spChg>
        <pc:spChg chg="mod">
          <ac:chgData name="mansour farhat" userId="bed7c5799dc45719" providerId="LiveId" clId="{5C24EDD8-544E-4C99-8DE7-7943BC2E2A4E}" dt="2021-10-29T14:59:41.546" v="12053" actId="15"/>
          <ac:spMkLst>
            <pc:docMk/>
            <pc:sldMk cId="402959789" sldId="887"/>
            <ac:spMk id="3" creationId="{D8D73FA6-42D6-470A-8E3E-60F61652E624}"/>
          </ac:spMkLst>
        </pc:spChg>
      </pc:sldChg>
      <pc:sldChg chg="addSp delSp modSp new mod">
        <pc:chgData name="mansour farhat" userId="bed7c5799dc45719" providerId="LiveId" clId="{5C24EDD8-544E-4C99-8DE7-7943BC2E2A4E}" dt="2021-10-29T15:00:07.750" v="12079" actId="27636"/>
        <pc:sldMkLst>
          <pc:docMk/>
          <pc:sldMk cId="2067270682" sldId="888"/>
        </pc:sldMkLst>
        <pc:spChg chg="mod">
          <ac:chgData name="mansour farhat" userId="bed7c5799dc45719" providerId="LiveId" clId="{5C24EDD8-544E-4C99-8DE7-7943BC2E2A4E}" dt="2021-10-29T14:46:59.004" v="11313" actId="20577"/>
          <ac:spMkLst>
            <pc:docMk/>
            <pc:sldMk cId="2067270682" sldId="888"/>
            <ac:spMk id="2" creationId="{2DAB46C1-2DEB-4E61-8CDB-630F6D91FC33}"/>
          </ac:spMkLst>
        </pc:spChg>
        <pc:spChg chg="mod">
          <ac:chgData name="mansour farhat" userId="bed7c5799dc45719" providerId="LiveId" clId="{5C24EDD8-544E-4C99-8DE7-7943BC2E2A4E}" dt="2021-10-29T15:00:07.750" v="12079" actId="27636"/>
          <ac:spMkLst>
            <pc:docMk/>
            <pc:sldMk cId="2067270682" sldId="888"/>
            <ac:spMk id="3" creationId="{2E2D0CC9-DAF4-4B74-B11B-AE79E2078FB2}"/>
          </ac:spMkLst>
        </pc:spChg>
        <pc:spChg chg="add del mod">
          <ac:chgData name="mansour farhat" userId="bed7c5799dc45719" providerId="LiveId" clId="{5C24EDD8-544E-4C99-8DE7-7943BC2E2A4E}" dt="2021-10-29T14:48:48.940" v="11437" actId="21"/>
          <ac:spMkLst>
            <pc:docMk/>
            <pc:sldMk cId="2067270682" sldId="888"/>
            <ac:spMk id="4" creationId="{364A048D-014F-4823-9588-BE5B27E89DE2}"/>
          </ac:spMkLst>
        </pc:spChg>
        <pc:spChg chg="add del mod">
          <ac:chgData name="mansour farhat" userId="bed7c5799dc45719" providerId="LiveId" clId="{5C24EDD8-544E-4C99-8DE7-7943BC2E2A4E}" dt="2021-10-29T14:48:48.940" v="11437" actId="21"/>
          <ac:spMkLst>
            <pc:docMk/>
            <pc:sldMk cId="2067270682" sldId="888"/>
            <ac:spMk id="5" creationId="{29006F18-223D-4C83-B8EE-985DC02C2E73}"/>
          </ac:spMkLst>
        </pc:spChg>
        <pc:spChg chg="add del mod">
          <ac:chgData name="mansour farhat" userId="bed7c5799dc45719" providerId="LiveId" clId="{5C24EDD8-544E-4C99-8DE7-7943BC2E2A4E}" dt="2021-10-29T14:48:48.940" v="11437" actId="21"/>
          <ac:spMkLst>
            <pc:docMk/>
            <pc:sldMk cId="2067270682" sldId="888"/>
            <ac:spMk id="6" creationId="{C723E1DE-4DAC-42C9-9612-BB3C90659853}"/>
          </ac:spMkLst>
        </pc:spChg>
        <pc:spChg chg="add del mod">
          <ac:chgData name="mansour farhat" userId="bed7c5799dc45719" providerId="LiveId" clId="{5C24EDD8-544E-4C99-8DE7-7943BC2E2A4E}" dt="2021-10-29T14:48:48.940" v="11437" actId="21"/>
          <ac:spMkLst>
            <pc:docMk/>
            <pc:sldMk cId="2067270682" sldId="888"/>
            <ac:spMk id="7" creationId="{DB4C9848-37B8-4017-BB12-E54341FB7760}"/>
          </ac:spMkLst>
        </pc:spChg>
        <pc:spChg chg="add mod">
          <ac:chgData name="mansour farhat" userId="bed7c5799dc45719" providerId="LiveId" clId="{5C24EDD8-544E-4C99-8DE7-7943BC2E2A4E}" dt="2021-10-29T14:52:16.772" v="11598" actId="1076"/>
          <ac:spMkLst>
            <pc:docMk/>
            <pc:sldMk cId="2067270682" sldId="888"/>
            <ac:spMk id="8" creationId="{D8CF0E08-A931-4307-91A1-E55C988AC6C1}"/>
          </ac:spMkLst>
        </pc:spChg>
        <pc:spChg chg="add mod">
          <ac:chgData name="mansour farhat" userId="bed7c5799dc45719" providerId="LiveId" clId="{5C24EDD8-544E-4C99-8DE7-7943BC2E2A4E}" dt="2021-10-29T14:52:16.772" v="11598" actId="1076"/>
          <ac:spMkLst>
            <pc:docMk/>
            <pc:sldMk cId="2067270682" sldId="888"/>
            <ac:spMk id="9" creationId="{D4AED6A5-811C-4C02-95E2-98FA34F2A7C8}"/>
          </ac:spMkLst>
        </pc:spChg>
        <pc:spChg chg="add mod">
          <ac:chgData name="mansour farhat" userId="bed7c5799dc45719" providerId="LiveId" clId="{5C24EDD8-544E-4C99-8DE7-7943BC2E2A4E}" dt="2021-10-29T14:52:16.772" v="11598" actId="1076"/>
          <ac:spMkLst>
            <pc:docMk/>
            <pc:sldMk cId="2067270682" sldId="888"/>
            <ac:spMk id="10" creationId="{5DA32CCA-A33A-487A-BE8E-27EBEA58BAAC}"/>
          </ac:spMkLst>
        </pc:spChg>
        <pc:spChg chg="add mod">
          <ac:chgData name="mansour farhat" userId="bed7c5799dc45719" providerId="LiveId" clId="{5C24EDD8-544E-4C99-8DE7-7943BC2E2A4E}" dt="2021-10-29T14:52:16.772" v="11598" actId="1076"/>
          <ac:spMkLst>
            <pc:docMk/>
            <pc:sldMk cId="2067270682" sldId="888"/>
            <ac:spMk id="11" creationId="{31F461F4-921E-4869-B269-FE0DEF46FC0E}"/>
          </ac:spMkLst>
        </pc:spChg>
      </pc:sldChg>
      <pc:sldChg chg="modSp new mod">
        <pc:chgData name="mansour farhat" userId="bed7c5799dc45719" providerId="LiveId" clId="{5C24EDD8-544E-4C99-8DE7-7943BC2E2A4E}" dt="2021-10-29T15:09:34.304" v="12690" actId="33524"/>
        <pc:sldMkLst>
          <pc:docMk/>
          <pc:sldMk cId="57566653" sldId="889"/>
        </pc:sldMkLst>
        <pc:spChg chg="mod">
          <ac:chgData name="mansour farhat" userId="bed7c5799dc45719" providerId="LiveId" clId="{5C24EDD8-544E-4C99-8DE7-7943BC2E2A4E}" dt="2021-10-29T15:03:59.696" v="12273" actId="122"/>
          <ac:spMkLst>
            <pc:docMk/>
            <pc:sldMk cId="57566653" sldId="889"/>
            <ac:spMk id="2" creationId="{B09A16EF-59A7-4D2A-A91B-91F2BF390D29}"/>
          </ac:spMkLst>
        </pc:spChg>
        <pc:spChg chg="mod">
          <ac:chgData name="mansour farhat" userId="bed7c5799dc45719" providerId="LiveId" clId="{5C24EDD8-544E-4C99-8DE7-7943BC2E2A4E}" dt="2021-10-29T15:09:34.304" v="12690" actId="33524"/>
          <ac:spMkLst>
            <pc:docMk/>
            <pc:sldMk cId="57566653" sldId="889"/>
            <ac:spMk id="3" creationId="{6D872251-A316-4F9B-A06D-CDE38BEC6185}"/>
          </ac:spMkLst>
        </pc:spChg>
      </pc:sldChg>
      <pc:sldChg chg="modSp new mod">
        <pc:chgData name="mansour farhat" userId="bed7c5799dc45719" providerId="LiveId" clId="{5C24EDD8-544E-4C99-8DE7-7943BC2E2A4E}" dt="2021-10-29T15:09:27.097" v="12689" actId="20577"/>
        <pc:sldMkLst>
          <pc:docMk/>
          <pc:sldMk cId="461059767" sldId="890"/>
        </pc:sldMkLst>
        <pc:spChg chg="mod">
          <ac:chgData name="mansour farhat" userId="bed7c5799dc45719" providerId="LiveId" clId="{5C24EDD8-544E-4C99-8DE7-7943BC2E2A4E}" dt="2021-10-29T15:01:02.411" v="12090" actId="1076"/>
          <ac:spMkLst>
            <pc:docMk/>
            <pc:sldMk cId="461059767" sldId="890"/>
            <ac:spMk id="2" creationId="{7CEC37DE-4DAA-4565-B49E-B60EAECF9ADF}"/>
          </ac:spMkLst>
        </pc:spChg>
        <pc:spChg chg="mod">
          <ac:chgData name="mansour farhat" userId="bed7c5799dc45719" providerId="LiveId" clId="{5C24EDD8-544E-4C99-8DE7-7943BC2E2A4E}" dt="2021-10-29T15:09:27.097" v="12689" actId="20577"/>
          <ac:spMkLst>
            <pc:docMk/>
            <pc:sldMk cId="461059767" sldId="890"/>
            <ac:spMk id="3" creationId="{CB48B09B-5C3A-423A-AB3C-76D5095CD90F}"/>
          </ac:spMkLst>
        </pc:spChg>
      </pc:sldChg>
      <pc:sldChg chg="addSp delSp modSp new mod modAnim">
        <pc:chgData name="mansour farhat" userId="bed7c5799dc45719" providerId="LiveId" clId="{5C24EDD8-544E-4C99-8DE7-7943BC2E2A4E}" dt="2021-10-29T15:19:35.600" v="12833" actId="20577"/>
        <pc:sldMkLst>
          <pc:docMk/>
          <pc:sldMk cId="2439111263" sldId="891"/>
        </pc:sldMkLst>
        <pc:spChg chg="mod">
          <ac:chgData name="mansour farhat" userId="bed7c5799dc45719" providerId="LiveId" clId="{5C24EDD8-544E-4C99-8DE7-7943BC2E2A4E}" dt="2021-10-29T15:19:35.600" v="12833" actId="20577"/>
          <ac:spMkLst>
            <pc:docMk/>
            <pc:sldMk cId="2439111263" sldId="891"/>
            <ac:spMk id="2" creationId="{C3309C51-DC94-4F99-AE29-1286B598E303}"/>
          </ac:spMkLst>
        </pc:spChg>
        <pc:spChg chg="add del mod">
          <ac:chgData name="mansour farhat" userId="bed7c5799dc45719" providerId="LiveId" clId="{5C24EDD8-544E-4C99-8DE7-7943BC2E2A4E}" dt="2021-10-29T15:16:44.201" v="12794" actId="20577"/>
          <ac:spMkLst>
            <pc:docMk/>
            <pc:sldMk cId="2439111263" sldId="891"/>
            <ac:spMk id="3" creationId="{9300AAE8-F427-43C3-952B-768D47F80AFC}"/>
          </ac:spMkLst>
        </pc:spChg>
        <pc:spChg chg="add del mod">
          <ac:chgData name="mansour farhat" userId="bed7c5799dc45719" providerId="LiveId" clId="{5C24EDD8-544E-4C99-8DE7-7943BC2E2A4E}" dt="2021-10-29T15:16:07.478" v="12733" actId="478"/>
          <ac:spMkLst>
            <pc:docMk/>
            <pc:sldMk cId="2439111263" sldId="891"/>
            <ac:spMk id="7" creationId="{70A6B5B3-B7B9-418B-B7D5-F482DFF1BB94}"/>
          </ac:spMkLst>
        </pc:spChg>
        <pc:spChg chg="add mod">
          <ac:chgData name="mansour farhat" userId="bed7c5799dc45719" providerId="LiveId" clId="{5C24EDD8-544E-4C99-8DE7-7943BC2E2A4E}" dt="2021-10-29T15:17:12.762" v="12798" actId="2085"/>
          <ac:spMkLst>
            <pc:docMk/>
            <pc:sldMk cId="2439111263" sldId="891"/>
            <ac:spMk id="8" creationId="{D2C93288-C11E-40EC-9483-4C1017ECB26B}"/>
          </ac:spMkLst>
        </pc:spChg>
        <pc:spChg chg="add mod">
          <ac:chgData name="mansour farhat" userId="bed7c5799dc45719" providerId="LiveId" clId="{5C24EDD8-544E-4C99-8DE7-7943BC2E2A4E}" dt="2021-10-29T15:17:56.724" v="12813" actId="14100"/>
          <ac:spMkLst>
            <pc:docMk/>
            <pc:sldMk cId="2439111263" sldId="891"/>
            <ac:spMk id="9" creationId="{E321DD03-0BCB-428F-A506-E4538B40D5B8}"/>
          </ac:spMkLst>
        </pc:spChg>
        <pc:spChg chg="add mod">
          <ac:chgData name="mansour farhat" userId="bed7c5799dc45719" providerId="LiveId" clId="{5C24EDD8-544E-4C99-8DE7-7943BC2E2A4E}" dt="2021-10-29T15:17:52.476" v="12811" actId="1076"/>
          <ac:spMkLst>
            <pc:docMk/>
            <pc:sldMk cId="2439111263" sldId="891"/>
            <ac:spMk id="10" creationId="{2EBF15EA-C8F0-453D-8AFE-5E7E862A3904}"/>
          </ac:spMkLst>
        </pc:spChg>
        <pc:spChg chg="add mod">
          <ac:chgData name="mansour farhat" userId="bed7c5799dc45719" providerId="LiveId" clId="{5C24EDD8-544E-4C99-8DE7-7943BC2E2A4E}" dt="2021-10-29T15:17:51.610" v="12810" actId="1076"/>
          <ac:spMkLst>
            <pc:docMk/>
            <pc:sldMk cId="2439111263" sldId="891"/>
            <ac:spMk id="11" creationId="{AF87CACA-DCAA-47BC-B139-1546100321A7}"/>
          </ac:spMkLst>
        </pc:spChg>
        <pc:spChg chg="add mod">
          <ac:chgData name="mansour farhat" userId="bed7c5799dc45719" providerId="LiveId" clId="{5C24EDD8-544E-4C99-8DE7-7943BC2E2A4E}" dt="2021-10-29T15:18:37.620" v="12822" actId="14100"/>
          <ac:spMkLst>
            <pc:docMk/>
            <pc:sldMk cId="2439111263" sldId="891"/>
            <ac:spMk id="14" creationId="{3C059FEC-9D62-4193-A5AD-563287B49AAD}"/>
          </ac:spMkLst>
        </pc:spChg>
        <pc:picChg chg="add mod">
          <ac:chgData name="mansour farhat" userId="bed7c5799dc45719" providerId="LiveId" clId="{5C24EDD8-544E-4C99-8DE7-7943BC2E2A4E}" dt="2021-10-29T15:16:49.957" v="12795" actId="1076"/>
          <ac:picMkLst>
            <pc:docMk/>
            <pc:sldMk cId="2439111263" sldId="891"/>
            <ac:picMk id="5" creationId="{24274AA6-667A-4437-BBC3-9480FF9C2AD6}"/>
          </ac:picMkLst>
        </pc:picChg>
        <pc:picChg chg="add mod">
          <ac:chgData name="mansour farhat" userId="bed7c5799dc45719" providerId="LiveId" clId="{5C24EDD8-544E-4C99-8DE7-7943BC2E2A4E}" dt="2021-10-29T15:18:33.596" v="12820" actId="1076"/>
          <ac:picMkLst>
            <pc:docMk/>
            <pc:sldMk cId="2439111263" sldId="891"/>
            <ac:picMk id="13" creationId="{DA6FC17A-FE21-40FD-A37D-05DFC84B2A07}"/>
          </ac:picMkLst>
        </pc:picChg>
      </pc:sldChg>
      <pc:sldChg chg="addSp modSp new mod">
        <pc:chgData name="mansour farhat" userId="bed7c5799dc45719" providerId="LiveId" clId="{5C24EDD8-544E-4C99-8DE7-7943BC2E2A4E}" dt="2021-10-29T17:16:29.529" v="13333" actId="1076"/>
        <pc:sldMkLst>
          <pc:docMk/>
          <pc:sldMk cId="2062409501" sldId="892"/>
        </pc:sldMkLst>
        <pc:spChg chg="mod">
          <ac:chgData name="mansour farhat" userId="bed7c5799dc45719" providerId="LiveId" clId="{5C24EDD8-544E-4C99-8DE7-7943BC2E2A4E}" dt="2021-10-29T15:20:23.201" v="12882" actId="1076"/>
          <ac:spMkLst>
            <pc:docMk/>
            <pc:sldMk cId="2062409501" sldId="892"/>
            <ac:spMk id="2" creationId="{F84A06D2-934B-4FD4-AD90-0449480161AD}"/>
          </ac:spMkLst>
        </pc:spChg>
        <pc:spChg chg="mod">
          <ac:chgData name="mansour farhat" userId="bed7c5799dc45719" providerId="LiveId" clId="{5C24EDD8-544E-4C99-8DE7-7943BC2E2A4E}" dt="2021-10-29T17:16:20.754" v="13330" actId="255"/>
          <ac:spMkLst>
            <pc:docMk/>
            <pc:sldMk cId="2062409501" sldId="892"/>
            <ac:spMk id="3" creationId="{B89F68A1-76AE-4518-9F76-024A50DE4863}"/>
          </ac:spMkLst>
        </pc:spChg>
        <pc:picChg chg="add mod">
          <ac:chgData name="mansour farhat" userId="bed7c5799dc45719" providerId="LiveId" clId="{5C24EDD8-544E-4C99-8DE7-7943BC2E2A4E}" dt="2021-10-29T17:16:29.529" v="13333" actId="1076"/>
          <ac:picMkLst>
            <pc:docMk/>
            <pc:sldMk cId="2062409501" sldId="892"/>
            <ac:picMk id="5" creationId="{954A3BB8-A219-4E52-A110-1A02B5AD560E}"/>
          </ac:picMkLst>
        </pc:picChg>
      </pc:sldChg>
      <pc:sldChg chg="addSp delSp modSp new mod delAnim modAnim">
        <pc:chgData name="mansour farhat" userId="bed7c5799dc45719" providerId="LiveId" clId="{5C24EDD8-544E-4C99-8DE7-7943BC2E2A4E}" dt="2021-10-29T17:21:59.211" v="13837" actId="313"/>
        <pc:sldMkLst>
          <pc:docMk/>
          <pc:sldMk cId="1699191708" sldId="893"/>
        </pc:sldMkLst>
        <pc:spChg chg="mod">
          <ac:chgData name="mansour farhat" userId="bed7c5799dc45719" providerId="LiveId" clId="{5C24EDD8-544E-4C99-8DE7-7943BC2E2A4E}" dt="2021-10-29T17:17:43.330" v="13342" actId="27636"/>
          <ac:spMkLst>
            <pc:docMk/>
            <pc:sldMk cId="1699191708" sldId="893"/>
            <ac:spMk id="2" creationId="{5B57993C-E6BF-42EA-94D3-921CC8D422D0}"/>
          </ac:spMkLst>
        </pc:spChg>
        <pc:spChg chg="mod">
          <ac:chgData name="mansour farhat" userId="bed7c5799dc45719" providerId="LiveId" clId="{5C24EDD8-544E-4C99-8DE7-7943BC2E2A4E}" dt="2021-10-29T17:21:59.211" v="13837" actId="313"/>
          <ac:spMkLst>
            <pc:docMk/>
            <pc:sldMk cId="1699191708" sldId="893"/>
            <ac:spMk id="3" creationId="{069D003C-CFDD-4D3D-A038-E830A6834657}"/>
          </ac:spMkLst>
        </pc:spChg>
        <pc:picChg chg="add del mod">
          <ac:chgData name="mansour farhat" userId="bed7c5799dc45719" providerId="LiveId" clId="{5C24EDD8-544E-4C99-8DE7-7943BC2E2A4E}" dt="2021-10-29T17:20:25.544" v="13605" actId="478"/>
          <ac:picMkLst>
            <pc:docMk/>
            <pc:sldMk cId="1699191708" sldId="893"/>
            <ac:picMk id="4" creationId="{2B7A0397-75CB-4454-A9EE-34036876AF7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CC539-FCE5-4A25-9980-0D4A4BE2D9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C272D8-B92A-461D-BA1D-9A8A9D78F0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1968D-5811-43AE-B1A9-70C49AC19A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D276A8-9C97-441B-A2AE-FD2BF2ACBB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0C85BF-F3A8-425F-B841-F3212BD903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656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9E364-E933-4064-A226-ECF827F78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4703C5-6BAF-4256-8D4F-FCE7B4E983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D90009-8414-4928-A64A-94B027F94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A2C90F-9455-4DF1-A159-2A448670B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CE1693-C37C-451F-A400-DD6DB99A0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4745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DB237-10BB-4AC3-8E4A-E5529CFD80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532730-EDCB-4FA9-8A5B-D365441661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31D956-82E2-4703-B3C5-F7C1E521E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D27C88-1589-4EC8-A2B9-6562E87CB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259450-FFB8-4239-B8A1-2D223DD508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853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B9CBF6-0C3C-44C3-BCDE-FC7B8C504C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CF7B7F-5D79-4325-B0DF-562FD28007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5D2E3B-480C-48E8-9F49-F0A6E9F4DE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211F00-DB17-43F7-B7B1-5954F3870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379CFA-D471-4F54-89E8-AC7625DE6F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2E5C24-364D-42AD-B8BD-1311E4C6CA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888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9E469B-D92B-43ED-B5DC-0DC6E31D4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11E351-978D-4A4C-A8F5-13BAC5A506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7B4685-0292-478F-82E1-E73391D47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1D6983-62E9-4C6D-9CDC-ADC53522267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191A2F-3A28-488C-9DE3-26022E357D9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0983CB-7D71-4AB9-8E43-B774D1CD4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EA86873-2E87-4BC1-BE07-A0C768841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EBA0F69-6111-4119-89DC-E2CE62A2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4682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C48C6-7DCD-467B-8FFD-D607764C4A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C597985-1B09-4C66-A18F-689165F36C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4C9A709-99B4-4AFF-9EF6-65A69FE7F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098131-9C03-4111-BB2B-8628AB2EAE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763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CBAC4F9-DEA8-4F4F-8DAB-2F874E36E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DBE335-D8DA-4C09-A00F-ABEB70481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DA04AF-2F3A-4883-B027-06DCC1873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809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7AED8-9A00-4DF0-A8EC-B9BF87BDD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B1243D-1CE4-424A-8E9C-17FFC526B6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0890DC-0680-4DC0-92BE-60D2484C8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11607D-97D0-40EF-8138-372055A861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F93AB1-53F5-48EF-A40A-EF7F5CABB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EE4E40C-DF4A-4D64-AB04-D84C7668B5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8836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C80E23-D4AE-44ED-A02D-0CE53A1110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6C1565-C590-4F9B-905C-B5EF9070AA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6883BF-0E1B-4D49-AAA9-7F8CDD77B2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84364-C2D2-499E-A96B-89A966210D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9F899C-F148-4BE8-94D6-D523CFA47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3788AD-AA2F-447B-9039-6D3DD31BC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3073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2D1A4-4520-45D4-B119-FC1821284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870239-6F00-4ED3-8093-B3219668AA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D5C8C-F7A1-42A1-A020-86BDABC506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2533F-D327-4B6C-8AE7-E95B2AE50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CA2916-9F8C-4779-A8D5-9B2DBF74E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696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6E508A0-F754-4778-A610-CF21B42D08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A83F8F-EEAC-48AE-A5DB-E030FA12B2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28FE52-DA9D-4E5C-ACA6-BFB9DA2D8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5D5E28-CD10-43B3-BAE2-B5277975C6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64588F-32C9-4785-9DD5-E22C4CFF61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3870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9B27CC-8D38-4ED5-B660-82DBF017D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13FA26-6D8A-4202-9237-E4066D0F02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56850-80B1-48DE-BED6-478AE829D0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4A5565-D0EA-4A34-82EC-2E7F16B37692}" type="datetimeFigureOut">
              <a:rPr lang="en-US" smtClean="0"/>
              <a:t>8/10/2026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EF4B8-B9EA-4C85-A771-F6458BDF45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1076E0-9694-4DC9-8021-D48503CF7F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42605B-4EE3-4AB4-B483-3D24CFEE41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21679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0D3A4-C4A7-4573-9C86-C91449CA5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689" y="62195"/>
            <a:ext cx="10515600" cy="981231"/>
          </a:xfrm>
        </p:spPr>
        <p:txBody>
          <a:bodyPr/>
          <a:lstStyle/>
          <a:p>
            <a:pPr algn="ctr"/>
            <a:r>
              <a:rPr lang="en-US" dirty="0"/>
              <a:t>Time Value of Money Concept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4C7FC-C622-4E84-B708-F0F800B6D9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5519" y="944680"/>
            <a:ext cx="11940961" cy="5427867"/>
          </a:xfrm>
        </p:spPr>
        <p:txBody>
          <a:bodyPr>
            <a:normAutofit/>
          </a:bodyPr>
          <a:lstStyle/>
          <a:p>
            <a:r>
              <a:rPr lang="en-US" dirty="0"/>
              <a:t>Dollar received today is not the same as dollar promised in the future.</a:t>
            </a:r>
          </a:p>
          <a:p>
            <a:r>
              <a:rPr lang="en-US" dirty="0"/>
              <a:t>Why?</a:t>
            </a:r>
          </a:p>
          <a:p>
            <a:pPr lvl="1"/>
            <a:r>
              <a:rPr lang="en-US" dirty="0"/>
              <a:t>Inflation</a:t>
            </a:r>
          </a:p>
          <a:p>
            <a:pPr lvl="1"/>
            <a:r>
              <a:rPr lang="en-US" dirty="0"/>
              <a:t>Risk</a:t>
            </a:r>
          </a:p>
          <a:p>
            <a:r>
              <a:rPr lang="en-US" dirty="0"/>
              <a:t>Investors need a way to compare a dollar worth to a dollar worth into the future. 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Apple to apple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dirty="0"/>
              <a:t>Present Value or discounting or time value of money concept.</a:t>
            </a:r>
          </a:p>
          <a:p>
            <a:r>
              <a:rPr lang="en-US" dirty="0"/>
              <a:t>Accounting use: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Fair Value measurement (level 3):  Discount cash flows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Long term liabilities (bonds, leases, notes) are record at present value of the payments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Long term receivables are recorded at present value of their receipts 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1E2BA7BA-CA09-4230-B0D3-86FC339CF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444815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89E116-5CF8-400C-8DBF-74FA3EEB8D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6B82BB-135A-4DC2-8D64-C62282C984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219" y="1012201"/>
            <a:ext cx="10515600" cy="5200339"/>
          </a:xfrm>
        </p:spPr>
        <p:txBody>
          <a:bodyPr>
            <a:normAutofit/>
          </a:bodyPr>
          <a:lstStyle/>
          <a:p>
            <a:r>
              <a:rPr lang="en-US" dirty="0"/>
              <a:t>What is interest?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dirty="0"/>
              <a:t>Cost of money</a:t>
            </a:r>
          </a:p>
          <a:p>
            <a:r>
              <a:rPr lang="en-US" dirty="0"/>
              <a:t>You borrowed 10,000 (principal) from your bank and you repaid 10,500 a year later.</a:t>
            </a:r>
          </a:p>
          <a:p>
            <a:pPr lvl="1"/>
            <a:r>
              <a:rPr lang="en-US" dirty="0"/>
              <a:t>The difference between principal (10,000) and amount repaid  10,500 is called interest.</a:t>
            </a:r>
          </a:p>
          <a:p>
            <a:pPr lvl="1"/>
            <a:r>
              <a:rPr lang="en-US" dirty="0"/>
              <a:t>500/10,000 = 5% interest rate.</a:t>
            </a:r>
          </a:p>
          <a:p>
            <a:pPr lvl="1"/>
            <a:r>
              <a:rPr lang="en-US" dirty="0"/>
              <a:t>How is it determined? Risk and time</a:t>
            </a:r>
          </a:p>
          <a:p>
            <a:r>
              <a:rPr lang="en-US" dirty="0"/>
              <a:t>Higher rate = higher interest payment</a:t>
            </a:r>
          </a:p>
          <a:p>
            <a:r>
              <a:rPr lang="en-US" dirty="0"/>
              <a:t>Larger principal = dollar amount of interest</a:t>
            </a:r>
          </a:p>
          <a:p>
            <a:r>
              <a:rPr lang="en-US" dirty="0"/>
              <a:t>Longer time period = larger interest amount</a:t>
            </a:r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FFD42CF-70F9-4E3E-9DF9-464FC5FC49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242919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FAC9F-6D47-4D71-A4DB-3C448EA68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5518" y="-24073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Simple Vs Compound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A302F5-B2A4-4F6D-A73C-085ADFFD2E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16" y="709272"/>
            <a:ext cx="12098035" cy="4351338"/>
          </a:xfrm>
        </p:spPr>
        <p:txBody>
          <a:bodyPr/>
          <a:lstStyle/>
          <a:p>
            <a:r>
              <a:rPr lang="en-US" sz="1800" dirty="0">
                <a:highlight>
                  <a:srgbClr val="FFFF00"/>
                </a:highlight>
              </a:rPr>
              <a:t>Simple interest</a:t>
            </a:r>
            <a:r>
              <a:rPr lang="en-US" sz="1800" dirty="0">
                <a:solidFill>
                  <a:srgbClr val="FFFF00"/>
                </a:solidFill>
                <a:highlight>
                  <a:srgbClr val="FFFF00"/>
                </a:highlight>
              </a:rPr>
              <a:t> </a:t>
            </a:r>
            <a:r>
              <a:rPr lang="en-US" sz="1800" dirty="0"/>
              <a:t>is computed on principal </a:t>
            </a:r>
            <a:r>
              <a:rPr lang="en-US" sz="1800" dirty="0">
                <a:solidFill>
                  <a:srgbClr val="FF0000"/>
                </a:solidFill>
              </a:rPr>
              <a:t>ONLY</a:t>
            </a:r>
          </a:p>
          <a:p>
            <a:r>
              <a:rPr lang="en-US" sz="1800" dirty="0"/>
              <a:t>Formula:  Interest = principal x interest x time or P x I x N  or PIN</a:t>
            </a:r>
          </a:p>
          <a:p>
            <a:r>
              <a:rPr lang="en-US" sz="1800" dirty="0"/>
              <a:t>10,000 borrowed for 3 </a:t>
            </a:r>
            <a:r>
              <a:rPr lang="en-US" sz="1800" dirty="0" smtClean="0"/>
              <a:t>years </a:t>
            </a:r>
            <a:r>
              <a:rPr lang="en-US" sz="1800" dirty="0"/>
              <a:t>at 5%</a:t>
            </a:r>
          </a:p>
          <a:p>
            <a:r>
              <a:rPr lang="en-US" sz="1800" dirty="0"/>
              <a:t>10,000 x 5% </a:t>
            </a:r>
            <a:r>
              <a:rPr lang="en-US" sz="1800" dirty="0" smtClean="0"/>
              <a:t>x </a:t>
            </a:r>
            <a:r>
              <a:rPr lang="en-US" sz="1800" dirty="0"/>
              <a:t>3 = $1,500</a:t>
            </a:r>
          </a:p>
          <a:p>
            <a:r>
              <a:rPr lang="en-US" sz="1800" dirty="0"/>
              <a:t>10,000 borrowed for 3 </a:t>
            </a:r>
            <a:r>
              <a:rPr lang="en-US" sz="1800" dirty="0" smtClean="0"/>
              <a:t>months </a:t>
            </a:r>
            <a:r>
              <a:rPr lang="en-US" sz="1800" dirty="0"/>
              <a:t>at 5%</a:t>
            </a:r>
          </a:p>
          <a:p>
            <a:r>
              <a:rPr lang="en-US" sz="1800" dirty="0"/>
              <a:t>10,000 x 5% x </a:t>
            </a:r>
            <a:r>
              <a:rPr lang="en-US" sz="1800" dirty="0" smtClean="0"/>
              <a:t>3/12 </a:t>
            </a:r>
            <a:r>
              <a:rPr lang="en-US" sz="1800" dirty="0"/>
              <a:t>= $125</a:t>
            </a:r>
          </a:p>
          <a:p>
            <a:r>
              <a:rPr lang="en-US" sz="1800" dirty="0">
                <a:highlight>
                  <a:srgbClr val="FFFF00"/>
                </a:highlight>
              </a:rPr>
              <a:t>Compound interest </a:t>
            </a:r>
            <a:r>
              <a:rPr lang="en-US" sz="1800" dirty="0" smtClean="0"/>
              <a:t>computes </a:t>
            </a:r>
            <a:r>
              <a:rPr lang="en-US" sz="1800" dirty="0"/>
              <a:t>interest on</a:t>
            </a:r>
            <a:r>
              <a:rPr lang="en-US" sz="1800" dirty="0">
                <a:solidFill>
                  <a:srgbClr val="FF0000"/>
                </a:solidFill>
              </a:rPr>
              <a:t> BOTH </a:t>
            </a:r>
            <a:r>
              <a:rPr lang="en-US" sz="1800" dirty="0"/>
              <a:t>principal and interest that has not been taken out (withdrawn or paid).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E42371-2B83-475A-82F7-7367AC544E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9102" y="709272"/>
            <a:ext cx="4219575" cy="195262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E490C30-8B2D-4FE1-A5D6-5AC2AA2807A5}"/>
              </a:ext>
            </a:extLst>
          </p:cNvPr>
          <p:cNvSpPr txBox="1"/>
          <p:nvPr/>
        </p:nvSpPr>
        <p:spPr>
          <a:xfrm>
            <a:off x="161048" y="5271953"/>
            <a:ext cx="818599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To compute the compound rate use the following formula:</a:t>
            </a:r>
          </a:p>
          <a:p>
            <a:r>
              <a:rPr lang="en-US" dirty="0"/>
              <a:t>FVF(n, </a:t>
            </a:r>
            <a:r>
              <a:rPr lang="en-US" dirty="0" err="1"/>
              <a:t>i</a:t>
            </a:r>
            <a:r>
              <a:rPr lang="en-US" dirty="0"/>
              <a:t>) = (1+i)^n</a:t>
            </a:r>
          </a:p>
          <a:p>
            <a:r>
              <a:rPr lang="en-US" dirty="0"/>
              <a:t>Future value factor for n period at I interest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3" name="TextBox 23">
            <a:extLst>
              <a:ext uri="{FF2B5EF4-FFF2-40B4-BE49-F238E27FC236}">
                <a16:creationId xmlns:a16="http://schemas.microsoft.com/office/drawing/2014/main" id="{A08B754F-D91C-46CC-9868-A5D1708128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9558538"/>
              </p:ext>
            </p:extLst>
          </p:nvPr>
        </p:nvGraphicFramePr>
        <p:xfrm>
          <a:off x="435527" y="3463346"/>
          <a:ext cx="6888061" cy="1828800"/>
        </p:xfrm>
        <a:graphic>
          <a:graphicData uri="http://schemas.openxmlformats.org/drawingml/2006/table">
            <a:tbl>
              <a:tblPr/>
              <a:tblGrid>
                <a:gridCol w="1561053">
                  <a:extLst>
                    <a:ext uri="{9D8B030D-6E8A-4147-A177-3AD203B41FA5}">
                      <a16:colId xmlns:a16="http://schemas.microsoft.com/office/drawing/2014/main" val="2419641886"/>
                    </a:ext>
                  </a:extLst>
                </a:gridCol>
                <a:gridCol w="1937857">
                  <a:extLst>
                    <a:ext uri="{9D8B030D-6E8A-4147-A177-3AD203B41FA5}">
                      <a16:colId xmlns:a16="http://schemas.microsoft.com/office/drawing/2014/main" val="2164536158"/>
                    </a:ext>
                  </a:extLst>
                </a:gridCol>
                <a:gridCol w="1213780">
                  <a:extLst>
                    <a:ext uri="{9D8B030D-6E8A-4147-A177-3AD203B41FA5}">
                      <a16:colId xmlns:a16="http://schemas.microsoft.com/office/drawing/2014/main" val="3003009301"/>
                    </a:ext>
                  </a:extLst>
                </a:gridCol>
                <a:gridCol w="2175371">
                  <a:extLst>
                    <a:ext uri="{9D8B030D-6E8A-4147-A177-3AD203B41FA5}">
                      <a16:colId xmlns:a16="http://schemas.microsoft.com/office/drawing/2014/main" val="9236439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Year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Calculation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Interest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Balance at Year-End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9657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Year 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$10,000 × 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$10,500.00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59054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Year 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$10,500 × 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$525.00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$11,025.00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64965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Year 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/>
                        <a:t>$11,025 × 5%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$551.25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$11,576.25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06710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Total interest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$1,576.25</a:t>
                      </a:r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US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2068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5783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3BFD1-D715-460C-8A9A-195C6DAD2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0882" y="-274394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Compound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79F9A0-CD90-4D2E-9308-E223213069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734" y="790984"/>
            <a:ext cx="11163066" cy="5385979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Interest is expressed (generally) in terms of annual rate.</a:t>
            </a:r>
          </a:p>
          <a:p>
            <a:r>
              <a:rPr lang="en-US" dirty="0"/>
              <a:t>Period  does have to equal 1 year.</a:t>
            </a:r>
          </a:p>
          <a:p>
            <a:r>
              <a:rPr lang="en-US" dirty="0"/>
              <a:t>Compounding can occur for less than 1 year.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Convert annual rate into the compounding rate.  Annual rate/number of periods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>
                <a:solidFill>
                  <a:srgbClr val="FF0000"/>
                </a:solidFill>
              </a:rPr>
              <a:t>Determine the proper number of periods.   Number of periods x compounding period</a:t>
            </a:r>
          </a:p>
          <a:p>
            <a:pPr marL="0" indent="0">
              <a:buNone/>
            </a:pPr>
            <a:r>
              <a:rPr lang="en-US" dirty="0"/>
              <a:t>10,000 invested at 5% compounded semi-annually. 2 period.  Rate is 2.5%</a:t>
            </a:r>
          </a:p>
          <a:p>
            <a:pPr marL="0" indent="0">
              <a:buNone/>
            </a:pPr>
            <a:r>
              <a:rPr lang="en-US" dirty="0"/>
              <a:t>10,000 x 2.5% = 250.  </a:t>
            </a:r>
          </a:p>
          <a:p>
            <a:pPr marL="0" indent="0">
              <a:buNone/>
            </a:pPr>
            <a:r>
              <a:rPr lang="en-US" dirty="0"/>
              <a:t>10,250 x 2.5% = 256.26</a:t>
            </a:r>
          </a:p>
          <a:p>
            <a:pPr marL="0" indent="0">
              <a:buNone/>
            </a:pPr>
            <a:r>
              <a:rPr lang="en-US" dirty="0"/>
              <a:t>Total= 506.26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$500.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Effective rate is 5.06%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Nominal rate or stated is 5%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Effective rate formula= (1+i)^n -1 </a:t>
            </a:r>
          </a:p>
          <a:p>
            <a:pPr lvl="1"/>
            <a:r>
              <a:rPr lang="en-US" dirty="0"/>
              <a:t>Invested 10,000!</a:t>
            </a:r>
          </a:p>
        </p:txBody>
      </p:sp>
      <p:sp>
        <p:nvSpPr>
          <p:cNvPr id="6" name="TextBox 23">
            <a:extLst>
              <a:ext uri="{FF2B5EF4-FFF2-40B4-BE49-F238E27FC236}">
                <a16:creationId xmlns:a16="http://schemas.microsoft.com/office/drawing/2014/main" id="{180AECFF-040D-42F5-BF89-6B3B7A7C79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8" y="6273800"/>
            <a:ext cx="339566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6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0D84D00-D402-41C4-AE44-563ABF9C7F5F}"/>
              </a:ext>
            </a:extLst>
          </p:cNvPr>
          <p:cNvSpPr/>
          <p:nvPr/>
        </p:nvSpPr>
        <p:spPr>
          <a:xfrm>
            <a:off x="4529044" y="3147870"/>
            <a:ext cx="1566956" cy="1437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E5F5B73-8C5B-48C3-AA1C-D642325BD81E}"/>
              </a:ext>
            </a:extLst>
          </p:cNvPr>
          <p:cNvSpPr/>
          <p:nvPr/>
        </p:nvSpPr>
        <p:spPr>
          <a:xfrm>
            <a:off x="9758315" y="5156754"/>
            <a:ext cx="1211543" cy="1437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B73FC08-5D26-4BE3-B254-9CC5A31E722C}"/>
              </a:ext>
            </a:extLst>
          </p:cNvPr>
          <p:cNvSpPr/>
          <p:nvPr/>
        </p:nvSpPr>
        <p:spPr>
          <a:xfrm>
            <a:off x="10642973" y="3429000"/>
            <a:ext cx="1425762" cy="14376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8204A7DD-4231-4403-A1F7-5EF4A658A5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9099" y="3970341"/>
            <a:ext cx="5572125" cy="23336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49FA9A4-DA3D-456E-AA76-6F653A969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218" y="3167066"/>
            <a:ext cx="6519582" cy="78407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85ECC25-D08D-40B0-A96C-DB58EF7DEC66}"/>
              </a:ext>
            </a:extLst>
          </p:cNvPr>
          <p:cNvSpPr/>
          <p:nvPr/>
        </p:nvSpPr>
        <p:spPr>
          <a:xfrm>
            <a:off x="10195496" y="3478580"/>
            <a:ext cx="1150657" cy="124939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1848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3098</TotalTime>
  <Words>463</Words>
  <Application>Microsoft Office PowerPoint</Application>
  <PresentationFormat>Widescreen</PresentationFormat>
  <Paragraphs>74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MS PGothic</vt:lpstr>
      <vt:lpstr>Arial</vt:lpstr>
      <vt:lpstr>Calibri</vt:lpstr>
      <vt:lpstr>Calibri Light</vt:lpstr>
      <vt:lpstr>Comic Sans MS</vt:lpstr>
      <vt:lpstr>Wingdings</vt:lpstr>
      <vt:lpstr>Office Theme</vt:lpstr>
      <vt:lpstr>Time Value of Money Concept</vt:lpstr>
      <vt:lpstr>Interest</vt:lpstr>
      <vt:lpstr>Simple Vs Compound Interest</vt:lpstr>
      <vt:lpstr>Compound Interest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User_Acer</cp:lastModifiedBy>
  <cp:revision>5</cp:revision>
  <dcterms:created xsi:type="dcterms:W3CDTF">2021-10-24T13:18:40Z</dcterms:created>
  <dcterms:modified xsi:type="dcterms:W3CDTF">2026-08-10T09:12:13Z</dcterms:modified>
</cp:coreProperties>
</file>