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2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8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8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64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97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82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0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55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3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5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D4038-5D04-4DDB-910B-0A6EEACDF92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233E3-DF60-4E06-A315-4F23DE66B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2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88D90-C873-BF02-7134-759D7912A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18" y="7182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74151"/>
                </a:solidFill>
                <a:latin typeface="Söhne"/>
              </a:rPr>
              <a:t>Proprietary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Funds: Enterprise Funds (1 of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4EF00-C78D-4036-DCD5-B1D522826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679" y="1464119"/>
            <a:ext cx="10955079" cy="4351338"/>
          </a:xfrm>
        </p:spPr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These funds are used to account for government activities that operate like businesses, charging fees for goods or services provided to the public. 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Examples include public utilities (water, sewer, or electricity), public transportation systems, or municipal parking facilities.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Accrual (LT assets and LT debt)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1E3E32B-4626-8611-CECB-C1CDCB795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8DB51C-C87E-083B-C487-234EC37ED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798" y="3250781"/>
            <a:ext cx="3969149" cy="326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E09BC-34A7-D8DE-1881-1B9E37814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191" y="67414"/>
            <a:ext cx="1157354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74151"/>
                </a:solidFill>
                <a:latin typeface="Söhne"/>
              </a:rPr>
              <a:t>Proprietary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Funds: Internal Service Funds (2 of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FED5F-1AA7-1B3E-938B-B320B6290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269" y="1336528"/>
            <a:ext cx="11506200" cy="4351338"/>
          </a:xfrm>
        </p:spPr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These funds account for goods or services provided by one department or agency to other departments or agencies within the government on a cost-reimbursement basis.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Examples include centralized services such as vehicle maintenance, information technology support, or printing services.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Accrual (LT assets and LT debt)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E1EABA9-01B6-223C-B5ED-D112B6D7B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2B1267-233F-55E9-0072-914095AF1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935" y="3290968"/>
            <a:ext cx="2667019" cy="274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MS PGothic</vt:lpstr>
      <vt:lpstr>Arial</vt:lpstr>
      <vt:lpstr>Calibri</vt:lpstr>
      <vt:lpstr>Calibri Light</vt:lpstr>
      <vt:lpstr>Comic Sans MS</vt:lpstr>
      <vt:lpstr>Söhne</vt:lpstr>
      <vt:lpstr>Office Theme</vt:lpstr>
      <vt:lpstr>Proprietary Funds: Enterprise Funds (1 of 2)</vt:lpstr>
      <vt:lpstr>Proprietary Funds: Internal Service Funds (2 of 2)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Proprietary Funds: Enterprise Funds (1 of 2)</dc:title>
  <dc:creator>User_Acer</dc:creator>
  <cp:lastModifiedBy>User_Acer</cp:lastModifiedBy>
  <cp:revision>1</cp:revision>
  <dcterms:created xsi:type="dcterms:W3CDTF">2025-01-18T15:20:55Z</dcterms:created>
  <dcterms:modified xsi:type="dcterms:W3CDTF">2025-01-18T15:21:44Z</dcterms:modified>
</cp:coreProperties>
</file>