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81C587-38E9-4FCD-8BB4-716F8A959872}" v="1" dt="2025-05-13T22:19:22.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83" d="100"/>
          <a:sy n="83" d="100"/>
        </p:scale>
        <p:origin x="312" y="270"/>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3681C587-38E9-4FCD-8BB4-716F8A959872}"/>
    <pc:docChg chg="custSel addSld modSld">
      <pc:chgData name="mansour farhat" userId="bed7c5799dc45719" providerId="LiveId" clId="{3681C587-38E9-4FCD-8BB4-716F8A959872}" dt="2025-05-13T22:19:31.364" v="21" actId="12"/>
      <pc:docMkLst>
        <pc:docMk/>
      </pc:docMkLst>
      <pc:sldChg chg="delSp modSp mod">
        <pc:chgData name="mansour farhat" userId="bed7c5799dc45719" providerId="LiveId" clId="{3681C587-38E9-4FCD-8BB4-716F8A959872}" dt="2025-05-13T22:07:37.957" v="12" actId="14100"/>
        <pc:sldMkLst>
          <pc:docMk/>
          <pc:sldMk cId="311952682" sldId="257"/>
        </pc:sldMkLst>
        <pc:spChg chg="mod">
          <ac:chgData name="mansour farhat" userId="bed7c5799dc45719" providerId="LiveId" clId="{3681C587-38E9-4FCD-8BB4-716F8A959872}" dt="2025-05-13T22:06:25.825" v="4" actId="20577"/>
          <ac:spMkLst>
            <pc:docMk/>
            <pc:sldMk cId="311952682" sldId="257"/>
            <ac:spMk id="2" creationId="{664A0F31-CF0C-F602-F5B7-B1D4E8CEDF53}"/>
          </ac:spMkLst>
        </pc:spChg>
        <pc:spChg chg="mod">
          <ac:chgData name="mansour farhat" userId="bed7c5799dc45719" providerId="LiveId" clId="{3681C587-38E9-4FCD-8BB4-716F8A959872}" dt="2025-05-13T22:07:37.957" v="12" actId="14100"/>
          <ac:spMkLst>
            <pc:docMk/>
            <pc:sldMk cId="311952682" sldId="257"/>
            <ac:spMk id="3" creationId="{286CC8D9-F6C0-13E1-6C38-1455D85035C3}"/>
          </ac:spMkLst>
        </pc:spChg>
        <pc:grpChg chg="del">
          <ac:chgData name="mansour farhat" userId="bed7c5799dc45719" providerId="LiveId" clId="{3681C587-38E9-4FCD-8BB4-716F8A959872}" dt="2025-05-13T22:06:18.144" v="0" actId="478"/>
          <ac:grpSpMkLst>
            <pc:docMk/>
            <pc:sldMk cId="311952682" sldId="257"/>
            <ac:grpSpMk id="62" creationId="{6F239514-623D-FD4E-F444-A66C242FB9EB}"/>
          </ac:grpSpMkLst>
        </pc:grpChg>
        <pc:inkChg chg="del">
          <ac:chgData name="mansour farhat" userId="bed7c5799dc45719" providerId="LiveId" clId="{3681C587-38E9-4FCD-8BB4-716F8A959872}" dt="2025-05-13T22:06:47.088" v="9" actId="478"/>
          <ac:inkMkLst>
            <pc:docMk/>
            <pc:sldMk cId="311952682" sldId="257"/>
            <ac:inkMk id="40" creationId="{8235CED5-0EED-213B-175A-D37A9BC9D9D2}"/>
          </ac:inkMkLst>
        </pc:inkChg>
      </pc:sldChg>
      <pc:sldChg chg="modSp mod">
        <pc:chgData name="mansour farhat" userId="bed7c5799dc45719" providerId="LiveId" clId="{3681C587-38E9-4FCD-8BB4-716F8A959872}" dt="2025-05-13T22:19:31.364" v="21" actId="12"/>
        <pc:sldMkLst>
          <pc:docMk/>
          <pc:sldMk cId="2188303858" sldId="258"/>
        </pc:sldMkLst>
        <pc:spChg chg="mod">
          <ac:chgData name="mansour farhat" userId="bed7c5799dc45719" providerId="LiveId" clId="{3681C587-38E9-4FCD-8BB4-716F8A959872}" dt="2025-05-13T22:06:34.259" v="7" actId="1076"/>
          <ac:spMkLst>
            <pc:docMk/>
            <pc:sldMk cId="2188303858" sldId="258"/>
            <ac:spMk id="2" creationId="{A3F6F125-ECDC-71BE-5B8D-C8E35CA3CBED}"/>
          </ac:spMkLst>
        </pc:spChg>
        <pc:spChg chg="mod">
          <ac:chgData name="mansour farhat" userId="bed7c5799dc45719" providerId="LiveId" clId="{3681C587-38E9-4FCD-8BB4-716F8A959872}" dt="2025-05-13T22:19:31.364" v="21" actId="12"/>
          <ac:spMkLst>
            <pc:docMk/>
            <pc:sldMk cId="2188303858" sldId="258"/>
            <ac:spMk id="3" creationId="{3A939733-5AC9-D21F-CFF9-438CCDD9CB0E}"/>
          </ac:spMkLst>
        </pc:spChg>
      </pc:sldChg>
      <pc:sldChg chg="addSp modSp new mod">
        <pc:chgData name="mansour farhat" userId="bed7c5799dc45719" providerId="LiveId" clId="{3681C587-38E9-4FCD-8BB4-716F8A959872}" dt="2025-05-13T22:19:22.686" v="20"/>
        <pc:sldMkLst>
          <pc:docMk/>
          <pc:sldMk cId="1004540593" sldId="260"/>
        </pc:sldMkLst>
        <pc:spChg chg="add mod">
          <ac:chgData name="mansour farhat" userId="bed7c5799dc45719" providerId="LiveId" clId="{3681C587-38E9-4FCD-8BB4-716F8A959872}" dt="2025-05-13T22:19:22.686" v="20"/>
          <ac:spMkLst>
            <pc:docMk/>
            <pc:sldMk cId="1004540593" sldId="260"/>
            <ac:spMk id="8" creationId="{1271DEB2-543A-D3AB-4A1A-E8BFB56D550D}"/>
          </ac:spMkLst>
        </pc:spChg>
        <pc:picChg chg="add mod">
          <ac:chgData name="mansour farhat" userId="bed7c5799dc45719" providerId="LiveId" clId="{3681C587-38E9-4FCD-8BB4-716F8A959872}" dt="2025-05-13T22:18:59.118" v="16" actId="1076"/>
          <ac:picMkLst>
            <pc:docMk/>
            <pc:sldMk cId="1004540593" sldId="260"/>
            <ac:picMk id="5" creationId="{05F9026E-F99D-1C80-4D44-CDE2F57D5884}"/>
          </ac:picMkLst>
        </pc:picChg>
        <pc:picChg chg="add mod">
          <ac:chgData name="mansour farhat" userId="bed7c5799dc45719" providerId="LiveId" clId="{3681C587-38E9-4FCD-8BB4-716F8A959872}" dt="2025-05-13T22:19:18.603" v="19" actId="1076"/>
          <ac:picMkLst>
            <pc:docMk/>
            <pc:sldMk cId="1004540593" sldId="260"/>
            <ac:picMk id="7" creationId="{16429EAD-FBD4-CFDD-EFA7-09A9DBBB7C68}"/>
          </ac:picMkLst>
        </pc:picChg>
        <pc:picChg chg="add mod">
          <ac:chgData name="mansour farhat" userId="bed7c5799dc45719" providerId="LiveId" clId="{3681C587-38E9-4FCD-8BB4-716F8A959872}" dt="2025-05-13T22:19:22.686" v="20"/>
          <ac:picMkLst>
            <pc:docMk/>
            <pc:sldMk cId="1004540593" sldId="260"/>
            <ac:picMk id="9" creationId="{47C60BFA-F53E-3B7F-86D9-A7BB60B175C2}"/>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13T19:52:53.422"/>
    </inkml:context>
    <inkml:brush xml:id="br0">
      <inkml:brushProperty name="width" value="0.035" units="cm"/>
      <inkml:brushProperty name="height" value="0.035" units="cm"/>
    </inkml:brush>
  </inkml:definitions>
  <inkml:trace contextRef="#ctx0" brushRef="#br0">376 49 919 0 0,'-15'-17'1439'0'0,"12"13"-376"0"0,0 1 1 0 0,0-1 0 0 0,0 1 0 0 0,-1-1-1 0 0,-7-4 1 0 0,10 7-844 0 0,-1 0 0 0 0,0 0 0 0 0,0 1 0 0 0,1-1 0 0 0,-1 1 0 0 0,0-1 0 0 0,0 1 0 0 0,0 0 0 0 0,0-1 0 0 0,0 1 0 0 0,0 0 0 0 0,0 0 0 0 0,0 0 0 0 0,0 1-1 0 0,0-1 1 0 0,0 0 0 0 0,1 1 0 0 0,-4 1 0 0 0,-13 4-30 0 0,1 2 0 0 0,0 0-1 0 0,1 1 1 0 0,0 0 0 0 0,0 1 0 0 0,1 1-1 0 0,1 1 1 0 0,-1 0 0 0 0,-22 27 0 0 0,24-24-107 0 0,0 1 0 0 0,1 1 1 0 0,1 0-1 0 0,0 1 1 0 0,1 0-1 0 0,2 1 0 0 0,-1 0 1 0 0,-9 36-1 0 0,15-36 16 0 0,0 0 0 0 0,1 1 0 0 0,1-1 0 0 0,0 1 0 0 0,2-1 0 0 0,0 1 0 0 0,6 24 0 0 0,-6-35-39 0 0,1 0-1 0 0,0 0 1 0 0,1 0-1 0 0,0-1 1 0 0,0 1-1 0 0,1-1 0 0 0,0 0 1 0 0,1 0-1 0 0,0 0 1 0 0,0-1-1 0 0,0 1 1 0 0,1-1-1 0 0,0-1 1 0 0,0 1-1 0 0,1-1 1 0 0,0 0-1 0 0,0 0 0 0 0,1-1 1 0 0,-1 0-1 0 0,1-1 1 0 0,0 1-1 0 0,0-1 1 0 0,1-1-1 0 0,-1 0 1 0 0,1 0-1 0 0,13 3 1 0 0,2-2 264 0 0,28 1 1 0 0,-41-5-196 0 0,-1 0 1 0 0,1-1-1 0 0,-1 0 0 0 0,1 0 1 0 0,14-4-1 0 0,-14 1-6 0 0,0-1 0 0 0,-1 0 0 0 0,1 0 0 0 0,-1-1 1 0 0,0 0-1 0 0,-1-1 0 0 0,14-11 0 0 0,2-5 202 0 0,28-33 1 0 0,-45 45-310 0 0,0 0 1 0 0,0-1-1 0 0,-1 0 1 0 0,-1 0-1 0 0,0 0 1 0 0,-1-1-1 0 0,0 0 1 0 0,-1 0-1 0 0,0 0 1 0 0,2-14-1 0 0,-5 18-8 0 0,-1 1 0 0 0,0 0 0 0 0,0 0-1 0 0,-1-1 1 0 0,0 1 0 0 0,0 0 0 0 0,-1 0-1 0 0,0 0 1 0 0,-1 0 0 0 0,1 0 0 0 0,-6-9 0 0 0,1 2 13 0 0,0 1 1 0 0,-2-1 0 0 0,0 1 0 0 0,-18-21 0 0 0,20 27-14 0 0,-1 1 0 0 0,0 0 1 0 0,0 0-1 0 0,-1 0 1 0 0,1 1-1 0 0,-2 0 0 0 0,-11-5 1 0 0,17 8-7 0 0,0 1 1 0 0,0 1-1 0 0,-1-1 1 0 0,1 1-1 0 0,-1-1 1 0 0,1 1-1 0 0,-1 0 1 0 0,1 1-1 0 0,-1-1 1 0 0,1 1-1 0 0,-1 0 1 0 0,1 0-1 0 0,-1 1 1 0 0,1-1-1 0 0,-1 1 1 0 0,1 0 0 0 0,-1 0-1 0 0,1 0 1 0 0,-7 3-1 0 0,7-1-148 0 0,0 0 0 0 0,0-1 0 0 0,0 2-1 0 0,0-1 1 0 0,1 0 0 0 0,-1 1 0 0 0,1 0-1 0 0,0-1 1 0 0,0 1 0 0 0,0 1 0 0 0,-3 4 0 0 0,6-9 44 0 0,0 1 1 0 0,0-1 0 0 0,0 0 0 0 0,0 1 0 0 0,0-1 0 0 0,0 1 0 0 0,0-1 0 0 0,0 0 0 0 0,0 1 0 0 0,0-1 0 0 0,0 0 0 0 0,0 1 0 0 0,0-1 0 0 0,0 0 0 0 0,1 1 0 0 0,-1-1 0 0 0,0 0 0 0 0,0 1 0 0 0,0-1 0 0 0,0 0 0 0 0,1 1 0 0 0,-1-1 0 0 0,0 0 0 0 0,0 0 0 0 0,1 1-1 0 0,-1-1 1 0 0,0 0 0 0 0,1 0 0 0 0,-1 1 0 0 0,0-1 0 0 0,1 0 0 0 0,4 2-2255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13T19:53:02.862"/>
    </inkml:context>
    <inkml:brush xml:id="br0">
      <inkml:brushProperty name="width" value="0.035" units="cm"/>
      <inkml:brushProperty name="height" value="0.035" units="cm"/>
    </inkml:brush>
  </inkml:definitions>
  <inkml:trace contextRef="#ctx0" brushRef="#br0">1 79 5063 0 0,'1'1'7415'0'0,"5"0"-3936"0"0,20 3-1745 0 0,281-8 1546 0 0,-1-21-1665 0 0,-174 10-1126 0 0,433-26 748 0 0,-555 41-1468 0 0,24 2-2288 0 0,-27 0-5284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1EA4-F4C4-958F-6352-B60D8EC94D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939DB9-78AB-7E03-84BA-1B89F1897F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EF335E-3BB9-24DE-32C3-0A316B32EE24}"/>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5" name="Footer Placeholder 4">
            <a:extLst>
              <a:ext uri="{FF2B5EF4-FFF2-40B4-BE49-F238E27FC236}">
                <a16:creationId xmlns:a16="http://schemas.microsoft.com/office/drawing/2014/main" id="{715079A1-DDDA-B89C-A467-A02C8F6F6C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9775F-92E0-D451-DF4E-F77C113C291C}"/>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2826144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479AE-3128-EE4D-0F19-8519C5E96F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C300DC-74C4-9B55-6A74-2BB384C0F7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626FCC-2A0E-A6BE-A668-D4E466B28DA5}"/>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5" name="Footer Placeholder 4">
            <a:extLst>
              <a:ext uri="{FF2B5EF4-FFF2-40B4-BE49-F238E27FC236}">
                <a16:creationId xmlns:a16="http://schemas.microsoft.com/office/drawing/2014/main" id="{58115EFA-3578-E18B-635F-A7E5DD1F5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10931D-8E31-1D8B-A1C3-7826FB50ABA6}"/>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131625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6AC3-C2B6-A962-4D29-0AF51E89E0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4296AF-6676-0613-A6F9-9E9998A004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E0AF05-D73F-D778-D82D-1F7E1FE3207B}"/>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5" name="Footer Placeholder 4">
            <a:extLst>
              <a:ext uri="{FF2B5EF4-FFF2-40B4-BE49-F238E27FC236}">
                <a16:creationId xmlns:a16="http://schemas.microsoft.com/office/drawing/2014/main" id="{09F0CB33-45C0-9DEC-97CD-8CEDBC6BEE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261E7-EE88-5FEC-0233-90D9B4A991F4}"/>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3760796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2284-41DD-93DB-624F-143DB33A73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087262-12B3-FB04-A898-10D1CD6A6A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9685E1-5ECD-760B-0426-2539A70471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521D51-3C1C-25A0-B1CB-38876864C452}"/>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6" name="Footer Placeholder 5">
            <a:extLst>
              <a:ext uri="{FF2B5EF4-FFF2-40B4-BE49-F238E27FC236}">
                <a16:creationId xmlns:a16="http://schemas.microsoft.com/office/drawing/2014/main" id="{F50B85D9-FC8E-A9A8-CDFD-9C49A2CC6D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0BFC43-ABB3-8588-FD52-D30C4AE40CB6}"/>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75390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6E49-DD8E-0EEF-3AEE-11F0588360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41C28E-0EA2-2598-17A8-AF574123D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5D6E7-76A3-6158-C3FC-A720121C37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3228B0-E863-B7FA-7F51-3EE0791E3D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21C6E1-EDD3-AFEB-5CF8-BD7922A7F1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394B48-B0CD-FECD-5CA2-E7B866A5F3B9}"/>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8" name="Footer Placeholder 7">
            <a:extLst>
              <a:ext uri="{FF2B5EF4-FFF2-40B4-BE49-F238E27FC236}">
                <a16:creationId xmlns:a16="http://schemas.microsoft.com/office/drawing/2014/main" id="{819BC4F5-6928-1135-D8F7-F4AE8486C3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4332670-6C7C-6610-3B42-21648167B420}"/>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2813101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581E-539C-97F3-F7DC-F89C0B43F8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5694D2-8B6E-6309-E2CC-3CF3BCA05700}"/>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4" name="Footer Placeholder 3">
            <a:extLst>
              <a:ext uri="{FF2B5EF4-FFF2-40B4-BE49-F238E27FC236}">
                <a16:creationId xmlns:a16="http://schemas.microsoft.com/office/drawing/2014/main" id="{2B8437A6-FD6A-30A6-4E03-6F331E185B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24751F-82FC-7D1B-5408-1337483CEEBD}"/>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2959176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BB464-1B50-05DE-EBB2-BC40F03F241A}"/>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3" name="Footer Placeholder 2">
            <a:extLst>
              <a:ext uri="{FF2B5EF4-FFF2-40B4-BE49-F238E27FC236}">
                <a16:creationId xmlns:a16="http://schemas.microsoft.com/office/drawing/2014/main" id="{BC02D411-C044-FB8A-6178-EB36DD0FE1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3BD0F0-91DB-06F6-8223-7AD870770197}"/>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473103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50BA-B9FC-B7EF-5C6C-D9741FCDB8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7B1184-7B06-DAF1-DD73-A24694481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CC68EC-5E5A-065B-6B38-8D0128C34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6F06B-1BC7-29BE-0368-8F9E6120F001}"/>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6" name="Footer Placeholder 5">
            <a:extLst>
              <a:ext uri="{FF2B5EF4-FFF2-40B4-BE49-F238E27FC236}">
                <a16:creationId xmlns:a16="http://schemas.microsoft.com/office/drawing/2014/main" id="{28CA81C4-40D7-B71E-07FB-E84FB86203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5FC68F-39FC-F805-0527-CBACE656E8C8}"/>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2023301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FC3E-60A5-5136-87C7-11F903E51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5D5663-E635-E5B0-9882-498D7D474C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BACF9F-E6FB-58E1-5C09-812667CFF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5066A0-CB4B-D33B-7687-9D3D0B85C7D9}"/>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6" name="Footer Placeholder 5">
            <a:extLst>
              <a:ext uri="{FF2B5EF4-FFF2-40B4-BE49-F238E27FC236}">
                <a16:creationId xmlns:a16="http://schemas.microsoft.com/office/drawing/2014/main" id="{309526C2-A004-FDC8-AF15-BAA93C85E1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DFFE-C759-FC50-5B7E-C9616E0A76D6}"/>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128080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DF820-EF05-EE35-0371-AF8734557A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C53E1A-C7DA-6847-DB46-2336513025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1E05A-5A11-0C2C-E6CA-B44974977553}"/>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5" name="Footer Placeholder 4">
            <a:extLst>
              <a:ext uri="{FF2B5EF4-FFF2-40B4-BE49-F238E27FC236}">
                <a16:creationId xmlns:a16="http://schemas.microsoft.com/office/drawing/2014/main" id="{86726B72-61D1-8EFF-F433-689EEEECC4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2D1178-5036-3A4D-1196-EED4642A7745}"/>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1674414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615E5A-802A-8921-2F99-D08D6EBA58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B75E60-D5B7-5759-ACFD-11B57B8ABB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FC83A-C48D-0C6C-EA70-C22193974065}"/>
              </a:ext>
            </a:extLst>
          </p:cNvPr>
          <p:cNvSpPr>
            <a:spLocks noGrp="1"/>
          </p:cNvSpPr>
          <p:nvPr>
            <p:ph type="dt" sz="half" idx="10"/>
          </p:nvPr>
        </p:nvSpPr>
        <p:spPr/>
        <p:txBody>
          <a:bodyPr/>
          <a:lstStyle/>
          <a:p>
            <a:fld id="{468B2495-22B4-4EB1-9860-8FEF35474E6D}" type="datetimeFigureOut">
              <a:rPr lang="en-US" smtClean="0"/>
              <a:t>5/13/2025</a:t>
            </a:fld>
            <a:endParaRPr lang="en-US"/>
          </a:p>
        </p:txBody>
      </p:sp>
      <p:sp>
        <p:nvSpPr>
          <p:cNvPr id="5" name="Footer Placeholder 4">
            <a:extLst>
              <a:ext uri="{FF2B5EF4-FFF2-40B4-BE49-F238E27FC236}">
                <a16:creationId xmlns:a16="http://schemas.microsoft.com/office/drawing/2014/main" id="{1FD3D541-6996-ADD5-DF8A-E0549FA111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C27A8-B983-9D1B-8BF9-840D45FA52E2}"/>
              </a:ext>
            </a:extLst>
          </p:cNvPr>
          <p:cNvSpPr>
            <a:spLocks noGrp="1"/>
          </p:cNvSpPr>
          <p:nvPr>
            <p:ph type="sldNum" sz="quarter" idx="12"/>
          </p:nvPr>
        </p:nvSpPr>
        <p:spPr/>
        <p:txBody>
          <a:bodyPr/>
          <a:lstStyle/>
          <a:p>
            <a:fld id="{874A0D05-6048-4C6D-92D7-6D4C6338DAFD}" type="slidenum">
              <a:rPr lang="en-US" smtClean="0"/>
              <a:t>‹#›</a:t>
            </a:fld>
            <a:endParaRPr lang="en-US"/>
          </a:p>
        </p:txBody>
      </p:sp>
    </p:spTree>
    <p:extLst>
      <p:ext uri="{BB962C8B-B14F-4D97-AF65-F5344CB8AC3E}">
        <p14:creationId xmlns:p14="http://schemas.microsoft.com/office/powerpoint/2010/main" val="307235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D3AB21-4EEF-C582-BEB9-AE82E9967B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9F80E3-65A9-A65D-B5BB-6BBBDC4B08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ABF567-387E-CD49-20EF-F41B1DAD94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8B2495-22B4-4EB1-9860-8FEF35474E6D}" type="datetimeFigureOut">
              <a:rPr lang="en-US" smtClean="0"/>
              <a:t>5/13/2025</a:t>
            </a:fld>
            <a:endParaRPr lang="en-US"/>
          </a:p>
        </p:txBody>
      </p:sp>
      <p:sp>
        <p:nvSpPr>
          <p:cNvPr id="5" name="Footer Placeholder 4">
            <a:extLst>
              <a:ext uri="{FF2B5EF4-FFF2-40B4-BE49-F238E27FC236}">
                <a16:creationId xmlns:a16="http://schemas.microsoft.com/office/drawing/2014/main" id="{70AD7B8B-082D-7A63-DADA-C990309C19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A05053-8254-3C7A-D4A9-B43520A626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4A0D05-6048-4C6D-92D7-6D4C6338DAFD}" type="slidenum">
              <a:rPr lang="en-US" smtClean="0"/>
              <a:t>‹#›</a:t>
            </a:fld>
            <a:endParaRPr lang="en-US"/>
          </a:p>
        </p:txBody>
      </p:sp>
    </p:spTree>
    <p:extLst>
      <p:ext uri="{BB962C8B-B14F-4D97-AF65-F5344CB8AC3E}">
        <p14:creationId xmlns:p14="http://schemas.microsoft.com/office/powerpoint/2010/main" val="2472914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customXml" Target="../ink/ink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customXml" Target="../ink/ink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A0F31-CF0C-F602-F5B7-B1D4E8CEDF53}"/>
              </a:ext>
            </a:extLst>
          </p:cNvPr>
          <p:cNvSpPr>
            <a:spLocks noGrp="1"/>
          </p:cNvSpPr>
          <p:nvPr>
            <p:ph type="title"/>
          </p:nvPr>
        </p:nvSpPr>
        <p:spPr>
          <a:xfrm>
            <a:off x="786441" y="0"/>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286CC8D9-F6C0-13E1-6C38-1455D85035C3}"/>
              </a:ext>
            </a:extLst>
          </p:cNvPr>
          <p:cNvSpPr>
            <a:spLocks noGrp="1"/>
          </p:cNvSpPr>
          <p:nvPr>
            <p:ph idx="1"/>
          </p:nvPr>
        </p:nvSpPr>
        <p:spPr>
          <a:xfrm>
            <a:off x="367341" y="1072521"/>
            <a:ext cx="11657882" cy="4351338"/>
          </a:xfrm>
        </p:spPr>
        <p:txBody>
          <a:bodyPr>
            <a:normAutofit lnSpcReduction="10000"/>
          </a:bodyPr>
          <a:lstStyle/>
          <a:p>
            <a:r>
              <a:rPr lang="en-US" b="1" dirty="0"/>
              <a:t>Adam Inc has developed and patented a computer chip that allows telecommunication in sports events to become more efficient. Adam Inc agrees to sell the patent to the 49ers for five annual payments of 50,000 each. The payments are to begin at the end of the third year starting from today. Given a 6% interest rate, what is the present value of the payments?</a:t>
            </a:r>
            <a:endParaRPr lang="en-US" dirty="0"/>
          </a:p>
          <a:p>
            <a:pPr marL="0" indent="0">
              <a:buNone/>
            </a:pPr>
            <a:br>
              <a:rPr lang="en-US" dirty="0"/>
            </a:br>
            <a:r>
              <a:rPr lang="en-US" dirty="0"/>
              <a:t>a. 186,760</a:t>
            </a:r>
            <a:br>
              <a:rPr lang="en-US" dirty="0"/>
            </a:br>
            <a:r>
              <a:rPr lang="en-US" dirty="0"/>
              <a:t>b. 190,278</a:t>
            </a:r>
            <a:br>
              <a:rPr lang="en-US" dirty="0"/>
            </a:br>
            <a:r>
              <a:rPr lang="en-US" dirty="0"/>
              <a:t>c. 187,434</a:t>
            </a:r>
            <a:br>
              <a:rPr lang="en-US" dirty="0"/>
            </a:br>
            <a:r>
              <a:rPr lang="en-US" dirty="0"/>
              <a:t>d. 162,715</a:t>
            </a:r>
          </a:p>
          <a:p>
            <a:endParaRPr lang="en-US" dirty="0"/>
          </a:p>
        </p:txBody>
      </p:sp>
      <p:sp>
        <p:nvSpPr>
          <p:cNvPr id="4" name="TextBox 23">
            <a:extLst>
              <a:ext uri="{FF2B5EF4-FFF2-40B4-BE49-F238E27FC236}">
                <a16:creationId xmlns:a16="http://schemas.microsoft.com/office/drawing/2014/main" id="{5F4EE63F-D372-A079-6C87-A1E08918B823}"/>
              </a:ext>
            </a:extLst>
          </p:cNvPr>
          <p:cNvSpPr txBox="1">
            <a:spLocks noChangeArrowheads="1"/>
          </p:cNvSpPr>
          <p:nvPr/>
        </p:nvSpPr>
        <p:spPr bwMode="auto">
          <a:xfrm>
            <a:off x="2445037" y="6270701"/>
            <a:ext cx="10417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2313">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defTabSz="722313">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defTabSz="722313">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eaLnBrk="1" hangingPunct="1">
              <a:lnSpc>
                <a:spcPct val="100000"/>
              </a:lnSpc>
              <a:spcBef>
                <a:spcPct val="0"/>
              </a:spcBef>
              <a:spcAft>
                <a:spcPts val="475"/>
              </a:spcAft>
              <a:buFont typeface="Arial" panose="020B0604020202020204" pitchFamily="34" charset="0"/>
              <a:buNone/>
            </a:pPr>
            <a:r>
              <a:rPr lang="en-US" altLang="en-US" sz="3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0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4EC73C6B-7C73-CCD2-3FF6-4535063DC4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46" y="6344844"/>
            <a:ext cx="3193538" cy="51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52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0C1D4-F0B2-4D5C-1457-BAA7D967BA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912E9E8-25CB-52DC-AE6C-25157306129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3B05A6F-7F1E-8E5D-D4DD-C50E4D93D539}"/>
              </a:ext>
            </a:extLst>
          </p:cNvPr>
          <p:cNvPicPr>
            <a:picLocks noChangeAspect="1"/>
          </p:cNvPicPr>
          <p:nvPr/>
        </p:nvPicPr>
        <p:blipFill>
          <a:blip r:embed="rId2"/>
          <a:stretch>
            <a:fillRect/>
          </a:stretch>
        </p:blipFill>
        <p:spPr>
          <a:xfrm>
            <a:off x="108722" y="0"/>
            <a:ext cx="5987278" cy="3303327"/>
          </a:xfrm>
          <a:prstGeom prst="rect">
            <a:avLst/>
          </a:prstGeom>
        </p:spPr>
      </p:pic>
      <p:pic>
        <p:nvPicPr>
          <p:cNvPr id="6" name="Picture 5">
            <a:extLst>
              <a:ext uri="{FF2B5EF4-FFF2-40B4-BE49-F238E27FC236}">
                <a16:creationId xmlns:a16="http://schemas.microsoft.com/office/drawing/2014/main" id="{94EB0E9D-87E5-438B-453A-195251FC2D6C}"/>
              </a:ext>
            </a:extLst>
          </p:cNvPr>
          <p:cNvPicPr>
            <a:picLocks noChangeAspect="1"/>
          </p:cNvPicPr>
          <p:nvPr/>
        </p:nvPicPr>
        <p:blipFill>
          <a:blip r:embed="rId3"/>
          <a:stretch>
            <a:fillRect/>
          </a:stretch>
        </p:blipFill>
        <p:spPr>
          <a:xfrm>
            <a:off x="6354066" y="2260747"/>
            <a:ext cx="5673029" cy="2904050"/>
          </a:xfrm>
          <a:prstGeom prst="rect">
            <a:avLst/>
          </a:prstGeom>
        </p:spPr>
      </p:pic>
      <p:sp>
        <p:nvSpPr>
          <p:cNvPr id="7" name="TextBox 23">
            <a:extLst>
              <a:ext uri="{FF2B5EF4-FFF2-40B4-BE49-F238E27FC236}">
                <a16:creationId xmlns:a16="http://schemas.microsoft.com/office/drawing/2014/main" id="{30CC9336-FD30-910D-8DE5-E299FB835DB7}"/>
              </a:ext>
            </a:extLst>
          </p:cNvPr>
          <p:cNvSpPr txBox="1">
            <a:spLocks noChangeArrowheads="1"/>
          </p:cNvSpPr>
          <p:nvPr/>
        </p:nvSpPr>
        <p:spPr bwMode="auto">
          <a:xfrm>
            <a:off x="2445037" y="6270701"/>
            <a:ext cx="10417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2313">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defTabSz="722313">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defTabSz="722313">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eaLnBrk="1" hangingPunct="1">
              <a:lnSpc>
                <a:spcPct val="100000"/>
              </a:lnSpc>
              <a:spcBef>
                <a:spcPct val="0"/>
              </a:spcBef>
              <a:spcAft>
                <a:spcPts val="475"/>
              </a:spcAft>
              <a:buFont typeface="Arial" panose="020B0604020202020204" pitchFamily="34" charset="0"/>
              <a:buNone/>
            </a:pPr>
            <a:r>
              <a:rPr lang="en-US" altLang="en-US" sz="3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0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Content Placeholder 5">
            <a:extLst>
              <a:ext uri="{FF2B5EF4-FFF2-40B4-BE49-F238E27FC236}">
                <a16:creationId xmlns:a16="http://schemas.microsoft.com/office/drawing/2014/main" id="{5E01E792-CC46-AE8D-D591-AEE44D70DF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746" y="6344844"/>
            <a:ext cx="3193538" cy="51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5155E2C0-77AA-8E1F-1CB0-2F0737D0E51B}"/>
                  </a:ext>
                </a:extLst>
              </p14:cNvPr>
              <p14:cNvContentPartPr/>
              <p14:nvPr/>
            </p14:nvContentPartPr>
            <p14:xfrm>
              <a:off x="6427302" y="3291215"/>
              <a:ext cx="206280" cy="247680"/>
            </p14:xfrm>
          </p:contentPart>
        </mc:Choice>
        <mc:Fallback xmlns="">
          <p:pic>
            <p:nvPicPr>
              <p:cNvPr id="9" name="Ink 8">
                <a:extLst>
                  <a:ext uri="{FF2B5EF4-FFF2-40B4-BE49-F238E27FC236}">
                    <a16:creationId xmlns:a16="http://schemas.microsoft.com/office/drawing/2014/main" id="{5155E2C0-77AA-8E1F-1CB0-2F0737D0E51B}"/>
                  </a:ext>
                </a:extLst>
              </p:cNvPr>
              <p:cNvPicPr/>
              <p:nvPr/>
            </p:nvPicPr>
            <p:blipFill>
              <a:blip r:embed="rId6"/>
              <a:stretch>
                <a:fillRect/>
              </a:stretch>
            </p:blipFill>
            <p:spPr>
              <a:xfrm>
                <a:off x="6421182" y="3285095"/>
                <a:ext cx="21852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DE7DEB5F-FA24-D116-BACB-0E3F93A69ACB}"/>
                  </a:ext>
                </a:extLst>
              </p14:cNvPr>
              <p14:cNvContentPartPr/>
              <p14:nvPr/>
            </p14:nvContentPartPr>
            <p14:xfrm>
              <a:off x="10138182" y="3302015"/>
              <a:ext cx="502200" cy="30600"/>
            </p14:xfrm>
          </p:contentPart>
        </mc:Choice>
        <mc:Fallback xmlns="">
          <p:pic>
            <p:nvPicPr>
              <p:cNvPr id="10" name="Ink 9">
                <a:extLst>
                  <a:ext uri="{FF2B5EF4-FFF2-40B4-BE49-F238E27FC236}">
                    <a16:creationId xmlns:a16="http://schemas.microsoft.com/office/drawing/2014/main" id="{DE7DEB5F-FA24-D116-BACB-0E3F93A69ACB}"/>
                  </a:ext>
                </a:extLst>
              </p:cNvPr>
              <p:cNvPicPr/>
              <p:nvPr/>
            </p:nvPicPr>
            <p:blipFill>
              <a:blip r:embed="rId8"/>
              <a:stretch>
                <a:fillRect/>
              </a:stretch>
            </p:blipFill>
            <p:spPr>
              <a:xfrm>
                <a:off x="10132062" y="3295895"/>
                <a:ext cx="514440" cy="42840"/>
              </a:xfrm>
              <a:prstGeom prst="rect">
                <a:avLst/>
              </a:prstGeom>
            </p:spPr>
          </p:pic>
        </mc:Fallback>
      </mc:AlternateContent>
    </p:spTree>
    <p:extLst>
      <p:ext uri="{BB962C8B-B14F-4D97-AF65-F5344CB8AC3E}">
        <p14:creationId xmlns:p14="http://schemas.microsoft.com/office/powerpoint/2010/main" val="3312710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6F125-ECDC-71BE-5B8D-C8E35CA3CBED}"/>
              </a:ext>
            </a:extLst>
          </p:cNvPr>
          <p:cNvSpPr>
            <a:spLocks noGrp="1"/>
          </p:cNvSpPr>
          <p:nvPr>
            <p:ph type="title"/>
          </p:nvPr>
        </p:nvSpPr>
        <p:spPr>
          <a:xfrm>
            <a:off x="757687" y="0"/>
            <a:ext cx="10515600" cy="1325563"/>
          </a:xfrm>
        </p:spPr>
        <p:txBody>
          <a:bodyPr/>
          <a:lstStyle/>
          <a:p>
            <a:pPr algn="ctr"/>
            <a:r>
              <a:rPr lang="en-US" dirty="0"/>
              <a:t>MCQ from </a:t>
            </a:r>
            <a:r>
              <a:rPr lang="en-US" dirty="0" err="1"/>
              <a:t>Farhatlectures</a:t>
            </a:r>
            <a:endParaRPr lang="en-US" dirty="0"/>
          </a:p>
        </p:txBody>
      </p:sp>
      <p:sp>
        <p:nvSpPr>
          <p:cNvPr id="3" name="Content Placeholder 2">
            <a:extLst>
              <a:ext uri="{FF2B5EF4-FFF2-40B4-BE49-F238E27FC236}">
                <a16:creationId xmlns:a16="http://schemas.microsoft.com/office/drawing/2014/main" id="{3A939733-5AC9-D21F-CFF9-438CCDD9CB0E}"/>
              </a:ext>
            </a:extLst>
          </p:cNvPr>
          <p:cNvSpPr>
            <a:spLocks noGrp="1"/>
          </p:cNvSpPr>
          <p:nvPr>
            <p:ph idx="1"/>
          </p:nvPr>
        </p:nvSpPr>
        <p:spPr>
          <a:xfrm>
            <a:off x="654170" y="1158516"/>
            <a:ext cx="11025996" cy="4897228"/>
          </a:xfrm>
        </p:spPr>
        <p:txBody>
          <a:bodyPr/>
          <a:lstStyle/>
          <a:p>
            <a:r>
              <a:rPr lang="en-US" b="1" dirty="0"/>
              <a:t>What amount should George invest now at 12% to provide 5 payments of $5,000 at the end of each year, starting 3 years from now?</a:t>
            </a:r>
            <a:endParaRPr lang="en-US" dirty="0"/>
          </a:p>
          <a:p>
            <a:pPr>
              <a:buFont typeface="Arial" panose="020B0604020202020204" pitchFamily="34" charset="0"/>
              <a:buChar char="•"/>
            </a:pPr>
            <a:r>
              <a:rPr lang="en-US" dirty="0"/>
              <a:t>11,350</a:t>
            </a:r>
          </a:p>
          <a:p>
            <a:pPr>
              <a:buFont typeface="Arial" panose="020B0604020202020204" pitchFamily="34" charset="0"/>
              <a:buChar char="•"/>
            </a:pPr>
            <a:r>
              <a:rPr lang="en-US" dirty="0"/>
              <a:t>12,829</a:t>
            </a:r>
          </a:p>
          <a:p>
            <a:pPr>
              <a:buFont typeface="Arial" panose="020B0604020202020204" pitchFamily="34" charset="0"/>
              <a:buChar char="•"/>
            </a:pPr>
            <a:r>
              <a:rPr lang="en-US" dirty="0"/>
              <a:t>10,450</a:t>
            </a:r>
          </a:p>
          <a:p>
            <a:pPr>
              <a:buFont typeface="Arial" panose="020B0604020202020204" pitchFamily="34" charset="0"/>
              <a:buChar char="•"/>
            </a:pPr>
            <a:r>
              <a:rPr lang="en-US" dirty="0"/>
              <a:t>14,306</a:t>
            </a:r>
          </a:p>
          <a:p>
            <a:endParaRPr lang="en-US" dirty="0"/>
          </a:p>
        </p:txBody>
      </p:sp>
      <p:sp>
        <p:nvSpPr>
          <p:cNvPr id="4" name="TextBox 23">
            <a:extLst>
              <a:ext uri="{FF2B5EF4-FFF2-40B4-BE49-F238E27FC236}">
                <a16:creationId xmlns:a16="http://schemas.microsoft.com/office/drawing/2014/main" id="{3F7B2FD2-8C63-8AF6-DE0B-FD1F9D391E93}"/>
              </a:ext>
            </a:extLst>
          </p:cNvPr>
          <p:cNvSpPr txBox="1">
            <a:spLocks noChangeArrowheads="1"/>
          </p:cNvSpPr>
          <p:nvPr/>
        </p:nvSpPr>
        <p:spPr bwMode="auto">
          <a:xfrm>
            <a:off x="2445037" y="6270701"/>
            <a:ext cx="10417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2313">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defTabSz="722313">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defTabSz="722313">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eaLnBrk="1" hangingPunct="1">
              <a:lnSpc>
                <a:spcPct val="100000"/>
              </a:lnSpc>
              <a:spcBef>
                <a:spcPct val="0"/>
              </a:spcBef>
              <a:spcAft>
                <a:spcPts val="475"/>
              </a:spcAft>
              <a:buFont typeface="Arial" panose="020B0604020202020204" pitchFamily="34" charset="0"/>
              <a:buNone/>
            </a:pPr>
            <a:r>
              <a:rPr lang="en-US" altLang="en-US" sz="3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0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F3E7D65E-08FA-B5DD-662D-DB61465B0B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46" y="6344844"/>
            <a:ext cx="3193538" cy="51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303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8A74F-19D5-0F89-EE4E-F6A0FB2EDE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A9B562-016D-2AAD-52A2-9C524C80767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5F9026E-F99D-1C80-4D44-CDE2F57D5884}"/>
              </a:ext>
            </a:extLst>
          </p:cNvPr>
          <p:cNvPicPr>
            <a:picLocks noChangeAspect="1"/>
          </p:cNvPicPr>
          <p:nvPr/>
        </p:nvPicPr>
        <p:blipFill>
          <a:blip r:embed="rId2"/>
          <a:stretch>
            <a:fillRect/>
          </a:stretch>
        </p:blipFill>
        <p:spPr>
          <a:xfrm>
            <a:off x="702677" y="472352"/>
            <a:ext cx="7281002" cy="2436671"/>
          </a:xfrm>
          <a:prstGeom prst="rect">
            <a:avLst/>
          </a:prstGeom>
        </p:spPr>
      </p:pic>
      <p:pic>
        <p:nvPicPr>
          <p:cNvPr id="7" name="Picture 6">
            <a:extLst>
              <a:ext uri="{FF2B5EF4-FFF2-40B4-BE49-F238E27FC236}">
                <a16:creationId xmlns:a16="http://schemas.microsoft.com/office/drawing/2014/main" id="{16429EAD-FBD4-CFDD-EFA7-09A9DBBB7C68}"/>
              </a:ext>
            </a:extLst>
          </p:cNvPr>
          <p:cNvPicPr>
            <a:picLocks noChangeAspect="1"/>
          </p:cNvPicPr>
          <p:nvPr/>
        </p:nvPicPr>
        <p:blipFill>
          <a:blip r:embed="rId3"/>
          <a:stretch>
            <a:fillRect/>
          </a:stretch>
        </p:blipFill>
        <p:spPr>
          <a:xfrm>
            <a:off x="1668165" y="3016250"/>
            <a:ext cx="7836051" cy="2612018"/>
          </a:xfrm>
          <a:prstGeom prst="rect">
            <a:avLst/>
          </a:prstGeom>
        </p:spPr>
      </p:pic>
      <p:sp>
        <p:nvSpPr>
          <p:cNvPr id="8" name="TextBox 23">
            <a:extLst>
              <a:ext uri="{FF2B5EF4-FFF2-40B4-BE49-F238E27FC236}">
                <a16:creationId xmlns:a16="http://schemas.microsoft.com/office/drawing/2014/main" id="{1271DEB2-543A-D3AB-4A1A-E8BFB56D550D}"/>
              </a:ext>
            </a:extLst>
          </p:cNvPr>
          <p:cNvSpPr txBox="1">
            <a:spLocks noChangeArrowheads="1"/>
          </p:cNvSpPr>
          <p:nvPr/>
        </p:nvSpPr>
        <p:spPr bwMode="auto">
          <a:xfrm>
            <a:off x="2445037" y="6270701"/>
            <a:ext cx="10417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22313">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defTabSz="722313">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defTabSz="722313">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defTabSz="722313">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defTabSz="722313"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eaLnBrk="1" hangingPunct="1">
              <a:lnSpc>
                <a:spcPct val="100000"/>
              </a:lnSpc>
              <a:spcBef>
                <a:spcPct val="0"/>
              </a:spcBef>
              <a:spcAft>
                <a:spcPts val="475"/>
              </a:spcAft>
              <a:buFont typeface="Arial" panose="020B0604020202020204" pitchFamily="34" charset="0"/>
              <a:buNone/>
            </a:pPr>
            <a:r>
              <a:rPr lang="en-US" altLang="en-US" sz="3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0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0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47C60BFA-F53E-3B7F-86D9-A7BB60B175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746" y="6344844"/>
            <a:ext cx="3193538" cy="51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540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TotalTime>
  <Words>167</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Comic Sans MS</vt:lpstr>
      <vt:lpstr>Office Theme</vt:lpstr>
      <vt:lpstr>MCQ from Farhatlectures.com</vt:lpstr>
      <vt:lpstr>PowerPoint Presentation</vt:lpstr>
      <vt:lpstr>MCQ from Farhatlectures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2025-05-13T18:14:59Z</dcterms:created>
  <dcterms:modified xsi:type="dcterms:W3CDTF">2025-05-13T22:19:40Z</dcterms:modified>
</cp:coreProperties>
</file>