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08" r:id="rId2"/>
    <p:sldId id="811" r:id="rId3"/>
    <p:sldId id="809" r:id="rId4"/>
    <p:sldId id="810" r:id="rId5"/>
    <p:sldId id="812" r:id="rId6"/>
    <p:sldId id="813" r:id="rId7"/>
    <p:sldId id="81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75" y="77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242BA0B0-B8C2-456A-8E91-1DB75C631F26}"/>
    <pc:docChg chg="undo custSel addSld delSld modSld sldOrd">
      <pc:chgData name="mansour farhat" userId="bed7c5799dc45719" providerId="LiveId" clId="{242BA0B0-B8C2-456A-8E91-1DB75C631F26}" dt="2021-10-04T17:24:38.384" v="5198" actId="1076"/>
      <pc:docMkLst>
        <pc:docMk/>
      </pc:docMkLst>
      <pc:sldChg chg="modSp">
        <pc:chgData name="mansour farhat" userId="bed7c5799dc45719" providerId="LiveId" clId="{242BA0B0-B8C2-456A-8E91-1DB75C631F26}" dt="2021-10-02T17:17:59.303" v="1959"/>
        <pc:sldMkLst>
          <pc:docMk/>
          <pc:sldMk cId="1718315074" sldId="259"/>
        </pc:sldMkLst>
        <pc:spChg chg="mod">
          <ac:chgData name="mansour farhat" userId="bed7c5799dc45719" providerId="LiveId" clId="{242BA0B0-B8C2-456A-8E91-1DB75C631F26}" dt="2021-10-02T17:17:59.303" v="1959"/>
          <ac:spMkLst>
            <pc:docMk/>
            <pc:sldMk cId="1718315074" sldId="259"/>
            <ac:spMk id="3" creationId="{5DAC70F2-CD6A-465D-AF2E-1490AD4CE95C}"/>
          </ac:spMkLst>
        </pc:spChg>
      </pc:sldChg>
      <pc:sldChg chg="del">
        <pc:chgData name="mansour farhat" userId="bed7c5799dc45719" providerId="LiveId" clId="{242BA0B0-B8C2-456A-8E91-1DB75C631F26}" dt="2021-10-02T01:13:13.274" v="53" actId="47"/>
        <pc:sldMkLst>
          <pc:docMk/>
          <pc:sldMk cId="1689512360" sldId="796"/>
        </pc:sldMkLst>
      </pc:sldChg>
      <pc:sldChg chg="del ord">
        <pc:chgData name="mansour farhat" userId="bed7c5799dc45719" providerId="LiveId" clId="{242BA0B0-B8C2-456A-8E91-1DB75C631F26}" dt="2021-10-02T01:10:49.376" v="52" actId="47"/>
        <pc:sldMkLst>
          <pc:docMk/>
          <pc:sldMk cId="648553983" sldId="797"/>
        </pc:sldMkLst>
      </pc:sldChg>
      <pc:sldChg chg="addSp modSp mod modAnim">
        <pc:chgData name="mansour farhat" userId="bed7c5799dc45719" providerId="LiveId" clId="{242BA0B0-B8C2-456A-8E91-1DB75C631F26}" dt="2021-10-02T01:09:59.160" v="42"/>
        <pc:sldMkLst>
          <pc:docMk/>
          <pc:sldMk cId="1181106827" sldId="798"/>
        </pc:sldMkLst>
        <pc:spChg chg="mod">
          <ac:chgData name="mansour farhat" userId="bed7c5799dc45719" providerId="LiveId" clId="{242BA0B0-B8C2-456A-8E91-1DB75C631F26}" dt="2021-10-02T00:57:38.943" v="28" actId="20577"/>
          <ac:spMkLst>
            <pc:docMk/>
            <pc:sldMk cId="1181106827" sldId="798"/>
            <ac:spMk id="3" creationId="{131E0B85-78B3-43D8-9701-BEE076E865C7}"/>
          </ac:spMkLst>
        </pc:spChg>
        <pc:picChg chg="add mod">
          <ac:chgData name="mansour farhat" userId="bed7c5799dc45719" providerId="LiveId" clId="{242BA0B0-B8C2-456A-8E91-1DB75C631F26}" dt="2021-10-02T01:07:13.578" v="32" actId="1076"/>
          <ac:picMkLst>
            <pc:docMk/>
            <pc:sldMk cId="1181106827" sldId="798"/>
            <ac:picMk id="17" creationId="{7BA8705C-92D8-4321-81F7-4389023A82B4}"/>
          </ac:picMkLst>
        </pc:picChg>
        <pc:picChg chg="add mod">
          <ac:chgData name="mansour farhat" userId="bed7c5799dc45719" providerId="LiveId" clId="{242BA0B0-B8C2-456A-8E91-1DB75C631F26}" dt="2021-10-02T01:09:23.984" v="37" actId="1076"/>
          <ac:picMkLst>
            <pc:docMk/>
            <pc:sldMk cId="1181106827" sldId="798"/>
            <ac:picMk id="19" creationId="{92A67FBD-87A3-456B-BA02-5DD5F1622329}"/>
          </ac:picMkLst>
        </pc:picChg>
      </pc:sldChg>
      <pc:sldChg chg="add del">
        <pc:chgData name="mansour farhat" userId="bed7c5799dc45719" providerId="LiveId" clId="{242BA0B0-B8C2-456A-8E91-1DB75C631F26}" dt="2021-10-02T01:42:14.492" v="58" actId="2696"/>
        <pc:sldMkLst>
          <pc:docMk/>
          <pc:sldMk cId="2092580895" sldId="800"/>
        </pc:sldMkLst>
      </pc:sldChg>
      <pc:sldChg chg="ord">
        <pc:chgData name="mansour farhat" userId="bed7c5799dc45719" providerId="LiveId" clId="{242BA0B0-B8C2-456A-8E91-1DB75C631F26}" dt="2021-10-02T01:10:34.909" v="46"/>
        <pc:sldMkLst>
          <pc:docMk/>
          <pc:sldMk cId="802342848" sldId="801"/>
        </pc:sldMkLst>
      </pc:sldChg>
      <pc:sldChg chg="addSp modSp mod ord">
        <pc:chgData name="mansour farhat" userId="bed7c5799dc45719" providerId="LiveId" clId="{242BA0B0-B8C2-456A-8E91-1DB75C631F26}" dt="2021-10-02T01:10:31.145" v="44"/>
        <pc:sldMkLst>
          <pc:docMk/>
          <pc:sldMk cId="3723524474" sldId="802"/>
        </pc:sldMkLst>
        <pc:picChg chg="add mod">
          <ac:chgData name="mansour farhat" userId="bed7c5799dc45719" providerId="LiveId" clId="{242BA0B0-B8C2-456A-8E91-1DB75C631F26}" dt="2021-10-01T23:10:33.714" v="2" actId="1076"/>
          <ac:picMkLst>
            <pc:docMk/>
            <pc:sldMk cId="3723524474" sldId="802"/>
            <ac:picMk id="5" creationId="{CF89A92B-DC00-41F9-8A84-234960249331}"/>
          </ac:picMkLst>
        </pc:picChg>
      </pc:sldChg>
      <pc:sldChg chg="addSp delSp modSp add mod ord">
        <pc:chgData name="mansour farhat" userId="bed7c5799dc45719" providerId="LiveId" clId="{242BA0B0-B8C2-456A-8E91-1DB75C631F26}" dt="2021-10-02T13:36:34.776" v="1046"/>
        <pc:sldMkLst>
          <pc:docMk/>
          <pc:sldMk cId="3591076453" sldId="803"/>
        </pc:sldMkLst>
        <pc:spChg chg="mod">
          <ac:chgData name="mansour farhat" userId="bed7c5799dc45719" providerId="LiveId" clId="{242BA0B0-B8C2-456A-8E91-1DB75C631F26}" dt="2021-10-02T13:15:57.039" v="1041" actId="13926"/>
          <ac:spMkLst>
            <pc:docMk/>
            <pc:sldMk cId="3591076453" sldId="803"/>
            <ac:spMk id="3" creationId="{DF6A11B1-94BE-4F0E-A710-6106BA99F949}"/>
          </ac:spMkLst>
        </pc:spChg>
        <pc:inkChg chg="add del">
          <ac:chgData name="mansour farhat" userId="bed7c5799dc45719" providerId="LiveId" clId="{242BA0B0-B8C2-456A-8E91-1DB75C631F26}" dt="2021-10-02T13:29:24.918" v="1045"/>
          <ac:inkMkLst>
            <pc:docMk/>
            <pc:sldMk cId="3591076453" sldId="803"/>
            <ac:inkMk id="4" creationId="{A2938652-BFEC-4107-B961-5910688298E9}"/>
          </ac:inkMkLst>
        </pc:inkChg>
        <pc:inkChg chg="add">
          <ac:chgData name="mansour farhat" userId="bed7c5799dc45719" providerId="LiveId" clId="{242BA0B0-B8C2-456A-8E91-1DB75C631F26}" dt="2021-10-02T13:36:34.776" v="1046"/>
          <ac:inkMkLst>
            <pc:docMk/>
            <pc:sldMk cId="3591076453" sldId="803"/>
            <ac:inkMk id="7" creationId="{0CA9DFBB-7023-40C2-9D37-0A1D78E145D0}"/>
          </ac:inkMkLst>
        </pc:inkChg>
      </pc:sldChg>
      <pc:sldChg chg="addSp add ord">
        <pc:chgData name="mansour farhat" userId="bed7c5799dc45719" providerId="LiveId" clId="{242BA0B0-B8C2-456A-8E91-1DB75C631F26}" dt="2021-10-02T13:36:34.776" v="1046"/>
        <pc:sldMkLst>
          <pc:docMk/>
          <pc:sldMk cId="3824556555" sldId="804"/>
        </pc:sldMkLst>
        <pc:inkChg chg="add">
          <ac:chgData name="mansour farhat" userId="bed7c5799dc45719" providerId="LiveId" clId="{242BA0B0-B8C2-456A-8E91-1DB75C631F26}" dt="2021-10-02T13:36:34.776" v="1046"/>
          <ac:inkMkLst>
            <pc:docMk/>
            <pc:sldMk cId="3824556555" sldId="804"/>
            <ac:inkMk id="2" creationId="{29AACC4A-8412-441B-B957-B7D8CD2E9E12}"/>
          </ac:inkMkLst>
        </pc:inkChg>
      </pc:sldChg>
      <pc:sldChg chg="addSp delSp modSp add mod ord delAnim modAnim">
        <pc:chgData name="mansour farhat" userId="bed7c5799dc45719" providerId="LiveId" clId="{242BA0B0-B8C2-456A-8E91-1DB75C631F26}" dt="2021-10-02T17:19:10.958" v="1964" actId="478"/>
        <pc:sldMkLst>
          <pc:docMk/>
          <pc:sldMk cId="4093654354" sldId="805"/>
        </pc:sldMkLst>
        <pc:spChg chg="add del mod">
          <ac:chgData name="mansour farhat" userId="bed7c5799dc45719" providerId="LiveId" clId="{242BA0B0-B8C2-456A-8E91-1DB75C631F26}" dt="2021-10-02T01:42:29.980" v="68" actId="478"/>
          <ac:spMkLst>
            <pc:docMk/>
            <pc:sldMk cId="4093654354" sldId="805"/>
            <ac:spMk id="3" creationId="{440030CB-0E88-48CE-837E-65AC52253FFA}"/>
          </ac:spMkLst>
        </pc:spChg>
        <pc:spChg chg="del">
          <ac:chgData name="mansour farhat" userId="bed7c5799dc45719" providerId="LiveId" clId="{242BA0B0-B8C2-456A-8E91-1DB75C631F26}" dt="2021-10-02T01:42:23.511" v="63" actId="478"/>
          <ac:spMkLst>
            <pc:docMk/>
            <pc:sldMk cId="4093654354" sldId="805"/>
            <ac:spMk id="6" creationId="{49E86574-78DF-4793-8CD8-BC6329CBEFAD}"/>
          </ac:spMkLst>
        </pc:spChg>
        <pc:spChg chg="del">
          <ac:chgData name="mansour farhat" userId="bed7c5799dc45719" providerId="LiveId" clId="{242BA0B0-B8C2-456A-8E91-1DB75C631F26}" dt="2021-10-02T01:42:24.196" v="64" actId="478"/>
          <ac:spMkLst>
            <pc:docMk/>
            <pc:sldMk cId="4093654354" sldId="805"/>
            <ac:spMk id="7" creationId="{EED1E4D0-0A71-4D18-A832-FDA4877E7C5F}"/>
          </ac:spMkLst>
        </pc:spChg>
        <pc:spChg chg="del">
          <ac:chgData name="mansour farhat" userId="bed7c5799dc45719" providerId="LiveId" clId="{242BA0B0-B8C2-456A-8E91-1DB75C631F26}" dt="2021-10-02T01:42:24.764" v="65" actId="478"/>
          <ac:spMkLst>
            <pc:docMk/>
            <pc:sldMk cId="4093654354" sldId="805"/>
            <ac:spMk id="8" creationId="{E8FC7DFC-BE19-43BF-84C0-430B587FCF18}"/>
          </ac:spMkLst>
        </pc:spChg>
        <pc:spChg chg="add mod">
          <ac:chgData name="mansour farhat" userId="bed7c5799dc45719" providerId="LiveId" clId="{242BA0B0-B8C2-456A-8E91-1DB75C631F26}" dt="2021-10-02T13:38:34.585" v="1099" actId="20577"/>
          <ac:spMkLst>
            <pc:docMk/>
            <pc:sldMk cId="4093654354" sldId="805"/>
            <ac:spMk id="10" creationId="{9B9B48B5-5FCA-4606-BDB0-D3F2EB1DFF08}"/>
          </ac:spMkLst>
        </pc:spChg>
        <pc:spChg chg="add mod">
          <ac:chgData name="mansour farhat" userId="bed7c5799dc45719" providerId="LiveId" clId="{242BA0B0-B8C2-456A-8E91-1DB75C631F26}" dt="2021-10-02T13:14:53.672" v="1029" actId="1076"/>
          <ac:spMkLst>
            <pc:docMk/>
            <pc:sldMk cId="4093654354" sldId="805"/>
            <ac:spMk id="11" creationId="{25391BF9-DED1-4571-A1F1-6EAFBA426630}"/>
          </ac:spMkLst>
        </pc:spChg>
        <pc:graphicFrameChg chg="del modGraphic">
          <ac:chgData name="mansour farhat" userId="bed7c5799dc45719" providerId="LiveId" clId="{242BA0B0-B8C2-456A-8E91-1DB75C631F26}" dt="2021-10-02T01:42:27.555" v="67" actId="478"/>
          <ac:graphicFrameMkLst>
            <pc:docMk/>
            <pc:sldMk cId="4093654354" sldId="805"/>
            <ac:graphicFrameMk id="4" creationId="{D902C0A8-0034-4DE7-B65F-B354DCA6BF85}"/>
          </ac:graphicFrameMkLst>
        </pc:graphicFrameChg>
        <pc:inkChg chg="add del">
          <ac:chgData name="mansour farhat" userId="bed7c5799dc45719" providerId="LiveId" clId="{242BA0B0-B8C2-456A-8E91-1DB75C631F26}" dt="2021-10-02T17:19:10.958" v="1964" actId="478"/>
          <ac:inkMkLst>
            <pc:docMk/>
            <pc:sldMk cId="4093654354" sldId="805"/>
            <ac:inkMk id="12" creationId="{0C304148-62EF-4796-8512-75592165C967}"/>
          </ac:inkMkLst>
        </pc:inkChg>
      </pc:sldChg>
      <pc:sldChg chg="addSp modSp new mod modAnim">
        <pc:chgData name="mansour farhat" userId="bed7c5799dc45719" providerId="LiveId" clId="{242BA0B0-B8C2-456A-8E91-1DB75C631F26}" dt="2021-10-02T13:15:22.194" v="1036"/>
        <pc:sldMkLst>
          <pc:docMk/>
          <pc:sldMk cId="835702604" sldId="806"/>
        </pc:sldMkLst>
        <pc:spChg chg="mod">
          <ac:chgData name="mansour farhat" userId="bed7c5799dc45719" providerId="LiveId" clId="{242BA0B0-B8C2-456A-8E91-1DB75C631F26}" dt="2021-10-02T01:47:05.088" v="165" actId="1076"/>
          <ac:spMkLst>
            <pc:docMk/>
            <pc:sldMk cId="835702604" sldId="806"/>
            <ac:spMk id="2" creationId="{A6562D5F-9B1C-418A-A8DE-64B106804935}"/>
          </ac:spMkLst>
        </pc:spChg>
        <pc:spChg chg="mod">
          <ac:chgData name="mansour farhat" userId="bed7c5799dc45719" providerId="LiveId" clId="{242BA0B0-B8C2-456A-8E91-1DB75C631F26}" dt="2021-10-02T12:55:33.981" v="1009" actId="20577"/>
          <ac:spMkLst>
            <pc:docMk/>
            <pc:sldMk cId="835702604" sldId="806"/>
            <ac:spMk id="3" creationId="{62B638D6-F604-49CE-90AB-B5F92B0A1E76}"/>
          </ac:spMkLst>
        </pc:spChg>
        <pc:spChg chg="add mod">
          <ac:chgData name="mansour farhat" userId="bed7c5799dc45719" providerId="LiveId" clId="{242BA0B0-B8C2-456A-8E91-1DB75C631F26}" dt="2021-10-02T13:14:55.894" v="1030"/>
          <ac:spMkLst>
            <pc:docMk/>
            <pc:sldMk cId="835702604" sldId="806"/>
            <ac:spMk id="5" creationId="{35AEBB88-A5CD-4FE9-B000-596BD8BB2FFC}"/>
          </ac:spMkLst>
        </pc:spChg>
        <pc:graphicFrameChg chg="add mod modGraphic">
          <ac:chgData name="mansour farhat" userId="bed7c5799dc45719" providerId="LiveId" clId="{242BA0B0-B8C2-456A-8E91-1DB75C631F26}" dt="2021-10-02T13:14:58.425" v="1031" actId="1076"/>
          <ac:graphicFrameMkLst>
            <pc:docMk/>
            <pc:sldMk cId="835702604" sldId="806"/>
            <ac:graphicFrameMk id="4" creationId="{32C5C31F-04B0-481F-A3F7-87E064249EC9}"/>
          </ac:graphicFrameMkLst>
        </pc:graphicFrameChg>
      </pc:sldChg>
      <pc:sldChg chg="add ord">
        <pc:chgData name="mansour farhat" userId="bed7c5799dc45719" providerId="LiveId" clId="{242BA0B0-B8C2-456A-8E91-1DB75C631F26}" dt="2021-10-02T13:15:36.886" v="1039"/>
        <pc:sldMkLst>
          <pc:docMk/>
          <pc:sldMk cId="3729029717" sldId="807"/>
        </pc:sldMkLst>
      </pc:sldChg>
      <pc:sldChg chg="modSp add mod ord replId">
        <pc:chgData name="mansour farhat" userId="bed7c5799dc45719" providerId="LiveId" clId="{242BA0B0-B8C2-456A-8E91-1DB75C631F26}" dt="2021-10-02T13:16:11.145" v="1043" actId="13926"/>
        <pc:sldMkLst>
          <pc:docMk/>
          <pc:sldMk cId="2661174597" sldId="808"/>
        </pc:sldMkLst>
        <pc:spChg chg="mod">
          <ac:chgData name="mansour farhat" userId="bed7c5799dc45719" providerId="LiveId" clId="{242BA0B0-B8C2-456A-8E91-1DB75C631F26}" dt="2021-10-02T13:16:11.145" v="1043" actId="13926"/>
          <ac:spMkLst>
            <pc:docMk/>
            <pc:sldMk cId="2661174597" sldId="808"/>
            <ac:spMk id="3" creationId="{DF6A11B1-94BE-4F0E-A710-6106BA99F949}"/>
          </ac:spMkLst>
        </pc:spChg>
      </pc:sldChg>
      <pc:sldChg chg="addSp delSp modSp new mod modAnim">
        <pc:chgData name="mansour farhat" userId="bed7c5799dc45719" providerId="LiveId" clId="{242BA0B0-B8C2-456A-8E91-1DB75C631F26}" dt="2021-10-02T20:29:14.968" v="3250"/>
        <pc:sldMkLst>
          <pc:docMk/>
          <pc:sldMk cId="322745837" sldId="809"/>
        </pc:sldMkLst>
        <pc:spChg chg="mod">
          <ac:chgData name="mansour farhat" userId="bed7c5799dc45719" providerId="LiveId" clId="{242BA0B0-B8C2-456A-8E91-1DB75C631F26}" dt="2021-10-02T16:57:15.746" v="1296" actId="14100"/>
          <ac:spMkLst>
            <pc:docMk/>
            <pc:sldMk cId="322745837" sldId="809"/>
            <ac:spMk id="2" creationId="{60103893-1018-449D-A009-67C1CE723952}"/>
          </ac:spMkLst>
        </pc:spChg>
        <pc:spChg chg="mod">
          <ac:chgData name="mansour farhat" userId="bed7c5799dc45719" providerId="LiveId" clId="{242BA0B0-B8C2-456A-8E91-1DB75C631F26}" dt="2021-10-02T20:06:07.553" v="3193" actId="5793"/>
          <ac:spMkLst>
            <pc:docMk/>
            <pc:sldMk cId="322745837" sldId="809"/>
            <ac:spMk id="3" creationId="{4446FEF5-4714-4D0A-AE18-BA0F3B360E40}"/>
          </ac:spMkLst>
        </pc:spChg>
        <pc:spChg chg="add del mod">
          <ac:chgData name="mansour farhat" userId="bed7c5799dc45719" providerId="LiveId" clId="{242BA0B0-B8C2-456A-8E91-1DB75C631F26}" dt="2021-10-02T20:09:42.893" v="3237"/>
          <ac:spMkLst>
            <pc:docMk/>
            <pc:sldMk cId="322745837" sldId="809"/>
            <ac:spMk id="4" creationId="{18338CD7-155C-426B-99AD-B782445905DA}"/>
          </ac:spMkLst>
        </pc:spChg>
        <pc:spChg chg="add mod">
          <ac:chgData name="mansour farhat" userId="bed7c5799dc45719" providerId="LiveId" clId="{242BA0B0-B8C2-456A-8E91-1DB75C631F26}" dt="2021-10-02T20:09:51.570" v="3239" actId="1076"/>
          <ac:spMkLst>
            <pc:docMk/>
            <pc:sldMk cId="322745837" sldId="809"/>
            <ac:spMk id="5" creationId="{7A988DCC-AA22-4A1C-9175-10FCCD8CF2AA}"/>
          </ac:spMkLst>
        </pc:spChg>
      </pc:sldChg>
      <pc:sldChg chg="addSp delSp modSp new mod modAnim">
        <pc:chgData name="mansour farhat" userId="bed7c5799dc45719" providerId="LiveId" clId="{242BA0B0-B8C2-456A-8E91-1DB75C631F26}" dt="2021-10-02T20:38:15.863" v="3306" actId="1076"/>
        <pc:sldMkLst>
          <pc:docMk/>
          <pc:sldMk cId="1769425601" sldId="810"/>
        </pc:sldMkLst>
        <pc:spChg chg="del">
          <ac:chgData name="mansour farhat" userId="bed7c5799dc45719" providerId="LiveId" clId="{242BA0B0-B8C2-456A-8E91-1DB75C631F26}" dt="2021-10-02T14:04:53.515" v="1106" actId="478"/>
          <ac:spMkLst>
            <pc:docMk/>
            <pc:sldMk cId="1769425601" sldId="810"/>
            <ac:spMk id="2" creationId="{70635E4C-BA90-4A93-AA2E-A93A8A6E554C}"/>
          </ac:spMkLst>
        </pc:spChg>
        <pc:spChg chg="mod">
          <ac:chgData name="mansour farhat" userId="bed7c5799dc45719" providerId="LiveId" clId="{242BA0B0-B8C2-456A-8E91-1DB75C631F26}" dt="2021-10-02T20:36:07.899" v="3260" actId="6549"/>
          <ac:spMkLst>
            <pc:docMk/>
            <pc:sldMk cId="1769425601" sldId="810"/>
            <ac:spMk id="3" creationId="{CCBE2E69-5032-4D65-9AFB-4DA06E4A2EC8}"/>
          </ac:spMkLst>
        </pc:spChg>
        <pc:spChg chg="add mod">
          <ac:chgData name="mansour farhat" userId="bed7c5799dc45719" providerId="LiveId" clId="{242BA0B0-B8C2-456A-8E91-1DB75C631F26}" dt="2021-10-02T20:09:57.843" v="3240"/>
          <ac:spMkLst>
            <pc:docMk/>
            <pc:sldMk cId="1769425601" sldId="810"/>
            <ac:spMk id="5" creationId="{F846C251-71B5-419E-9684-1B3E44BB0C19}"/>
          </ac:spMkLst>
        </pc:spChg>
        <pc:spChg chg="add mod">
          <ac:chgData name="mansour farhat" userId="bed7c5799dc45719" providerId="LiveId" clId="{242BA0B0-B8C2-456A-8E91-1DB75C631F26}" dt="2021-10-02T20:38:15.863" v="3306" actId="1076"/>
          <ac:spMkLst>
            <pc:docMk/>
            <pc:sldMk cId="1769425601" sldId="810"/>
            <ac:spMk id="6" creationId="{E7205B11-85A5-4CDB-8225-2C7B5A293EF3}"/>
          </ac:spMkLst>
        </pc:spChg>
        <pc:spChg chg="add mod">
          <ac:chgData name="mansour farhat" userId="bed7c5799dc45719" providerId="LiveId" clId="{242BA0B0-B8C2-456A-8E91-1DB75C631F26}" dt="2021-10-02T20:34:48.376" v="3258" actId="1076"/>
          <ac:spMkLst>
            <pc:docMk/>
            <pc:sldMk cId="1769425601" sldId="810"/>
            <ac:spMk id="7" creationId="{E4F26D65-2289-4D2D-97EC-FD185E05E9D3}"/>
          </ac:spMkLst>
        </pc:spChg>
        <pc:graphicFrameChg chg="add mod modGraphic">
          <ac:chgData name="mansour farhat" userId="bed7c5799dc45719" providerId="LiveId" clId="{242BA0B0-B8C2-456A-8E91-1DB75C631F26}" dt="2021-10-02T20:38:12.450" v="3305" actId="207"/>
          <ac:graphicFrameMkLst>
            <pc:docMk/>
            <pc:sldMk cId="1769425601" sldId="810"/>
            <ac:graphicFrameMk id="4" creationId="{A5545BEA-867D-4D82-ABEA-9AF7695B4DD0}"/>
          </ac:graphicFrameMkLst>
        </pc:graphicFrameChg>
      </pc:sldChg>
      <pc:sldChg chg="addSp delSp modSp new mod setBg">
        <pc:chgData name="mansour farhat" userId="bed7c5799dc45719" providerId="LiveId" clId="{242BA0B0-B8C2-456A-8E91-1DB75C631F26}" dt="2021-10-02T20:09:35.789" v="3233" actId="1076"/>
        <pc:sldMkLst>
          <pc:docMk/>
          <pc:sldMk cId="476338647" sldId="811"/>
        </pc:sldMkLst>
        <pc:spChg chg="mod">
          <ac:chgData name="mansour farhat" userId="bed7c5799dc45719" providerId="LiveId" clId="{242BA0B0-B8C2-456A-8E91-1DB75C631F26}" dt="2021-10-02T16:55:30.452" v="1206" actId="26606"/>
          <ac:spMkLst>
            <pc:docMk/>
            <pc:sldMk cId="476338647" sldId="811"/>
            <ac:spMk id="2" creationId="{23E864E4-A824-48EB-9824-2637D279B308}"/>
          </ac:spMkLst>
        </pc:spChg>
        <pc:spChg chg="mod">
          <ac:chgData name="mansour farhat" userId="bed7c5799dc45719" providerId="LiveId" clId="{242BA0B0-B8C2-456A-8E91-1DB75C631F26}" dt="2021-10-02T19:44:43.997" v="2296" actId="13926"/>
          <ac:spMkLst>
            <pc:docMk/>
            <pc:sldMk cId="476338647" sldId="811"/>
            <ac:spMk id="3" creationId="{CA286BE6-9C5D-4381-8813-DC3B0F7554B8}"/>
          </ac:spMkLst>
        </pc:spChg>
        <pc:spChg chg="add del mod">
          <ac:chgData name="mansour farhat" userId="bed7c5799dc45719" providerId="LiveId" clId="{242BA0B0-B8C2-456A-8E91-1DB75C631F26}" dt="2021-10-02T16:55:26.095" v="1204" actId="478"/>
          <ac:spMkLst>
            <pc:docMk/>
            <pc:sldMk cId="476338647" sldId="811"/>
            <ac:spMk id="6" creationId="{CB9B6005-8CF5-46B2-BA41-E08E6447544A}"/>
          </ac:spMkLst>
        </pc:spChg>
        <pc:spChg chg="add mod">
          <ac:chgData name="mansour farhat" userId="bed7c5799dc45719" providerId="LiveId" clId="{242BA0B0-B8C2-456A-8E91-1DB75C631F26}" dt="2021-10-02T20:09:35.789" v="3233" actId="1076"/>
          <ac:spMkLst>
            <pc:docMk/>
            <pc:sldMk cId="476338647" sldId="811"/>
            <ac:spMk id="8" creationId="{C1FA03E0-D509-439E-BB35-10E249A19F02}"/>
          </ac:spMkLst>
        </pc:spChg>
        <pc:picChg chg="add mod">
          <ac:chgData name="mansour farhat" userId="bed7c5799dc45719" providerId="LiveId" clId="{242BA0B0-B8C2-456A-8E91-1DB75C631F26}" dt="2021-10-02T16:55:30.452" v="1206" actId="26606"/>
          <ac:picMkLst>
            <pc:docMk/>
            <pc:sldMk cId="476338647" sldId="811"/>
            <ac:picMk id="5" creationId="{62A2343E-4C14-4E81-AED4-F7218849ECFE}"/>
          </ac:picMkLst>
        </pc:picChg>
        <pc:cxnChg chg="add">
          <ac:chgData name="mansour farhat" userId="bed7c5799dc45719" providerId="LiveId" clId="{242BA0B0-B8C2-456A-8E91-1DB75C631F26}" dt="2021-10-02T16:55:30.452" v="1206" actId="26606"/>
          <ac:cxnSpMkLst>
            <pc:docMk/>
            <pc:sldMk cId="476338647" sldId="811"/>
            <ac:cxnSpMk id="10" creationId="{A7F400EE-A8A5-48AF-B4D6-291B52C6F0B0}"/>
          </ac:cxnSpMkLst>
        </pc:cxnChg>
      </pc:sldChg>
      <pc:sldChg chg="addSp delSp modSp new mod modAnim">
        <pc:chgData name="mansour farhat" userId="bed7c5799dc45719" providerId="LiveId" clId="{242BA0B0-B8C2-456A-8E91-1DB75C631F26}" dt="2021-10-02T20:42:10.622" v="3311"/>
        <pc:sldMkLst>
          <pc:docMk/>
          <pc:sldMk cId="1079157120" sldId="812"/>
        </pc:sldMkLst>
        <pc:spChg chg="del">
          <ac:chgData name="mansour farhat" userId="bed7c5799dc45719" providerId="LiveId" clId="{242BA0B0-B8C2-456A-8E91-1DB75C631F26}" dt="2021-10-02T17:24:42.464" v="2078" actId="478"/>
          <ac:spMkLst>
            <pc:docMk/>
            <pc:sldMk cId="1079157120" sldId="812"/>
            <ac:spMk id="2" creationId="{922317E4-9FBB-4FC9-907A-C27E21FD18CC}"/>
          </ac:spMkLst>
        </pc:spChg>
        <pc:spChg chg="del">
          <ac:chgData name="mansour farhat" userId="bed7c5799dc45719" providerId="LiveId" clId="{242BA0B0-B8C2-456A-8E91-1DB75C631F26}" dt="2021-10-02T17:24:43.680" v="2079" actId="478"/>
          <ac:spMkLst>
            <pc:docMk/>
            <pc:sldMk cId="1079157120" sldId="812"/>
            <ac:spMk id="3" creationId="{254C664D-B9D0-4469-8FEA-1E6DE7B10168}"/>
          </ac:spMkLst>
        </pc:spChg>
        <pc:spChg chg="add mod">
          <ac:chgData name="mansour farhat" userId="bed7c5799dc45719" providerId="LiveId" clId="{242BA0B0-B8C2-456A-8E91-1DB75C631F26}" dt="2021-10-02T20:03:59.043" v="2960" actId="2085"/>
          <ac:spMkLst>
            <pc:docMk/>
            <pc:sldMk cId="1079157120" sldId="812"/>
            <ac:spMk id="5" creationId="{FA7494C2-A8EB-4C5C-9D3E-670EF6E45401}"/>
          </ac:spMkLst>
        </pc:spChg>
        <pc:spChg chg="add mod">
          <ac:chgData name="mansour farhat" userId="bed7c5799dc45719" providerId="LiveId" clId="{242BA0B0-B8C2-456A-8E91-1DB75C631F26}" dt="2021-10-02T17:26:02.703" v="2104" actId="20577"/>
          <ac:spMkLst>
            <pc:docMk/>
            <pc:sldMk cId="1079157120" sldId="812"/>
            <ac:spMk id="6" creationId="{249DD70C-2E7D-48FD-96D1-7BB84B29C34E}"/>
          </ac:spMkLst>
        </pc:spChg>
        <pc:spChg chg="add mod">
          <ac:chgData name="mansour farhat" userId="bed7c5799dc45719" providerId="LiveId" clId="{242BA0B0-B8C2-456A-8E91-1DB75C631F26}" dt="2021-10-02T20:41:41.050" v="3307" actId="1076"/>
          <ac:spMkLst>
            <pc:docMk/>
            <pc:sldMk cId="1079157120" sldId="812"/>
            <ac:spMk id="7" creationId="{C454FBB4-0E92-4E4E-8982-C42068690A34}"/>
          </ac:spMkLst>
        </pc:spChg>
        <pc:spChg chg="add mod">
          <ac:chgData name="mansour farhat" userId="bed7c5799dc45719" providerId="LiveId" clId="{242BA0B0-B8C2-456A-8E91-1DB75C631F26}" dt="2021-10-02T20:07:21.356" v="3202" actId="6549"/>
          <ac:spMkLst>
            <pc:docMk/>
            <pc:sldMk cId="1079157120" sldId="812"/>
            <ac:spMk id="9" creationId="{596D9A8D-EA51-4E03-B101-2647571E81A5}"/>
          </ac:spMkLst>
        </pc:spChg>
        <pc:spChg chg="add mod">
          <ac:chgData name="mansour farhat" userId="bed7c5799dc45719" providerId="LiveId" clId="{242BA0B0-B8C2-456A-8E91-1DB75C631F26}" dt="2021-10-02T20:41:44.385" v="3308" actId="1076"/>
          <ac:spMkLst>
            <pc:docMk/>
            <pc:sldMk cId="1079157120" sldId="812"/>
            <ac:spMk id="10" creationId="{1E8CB2FA-D905-4AB0-9102-FB774C475E9C}"/>
          </ac:spMkLst>
        </pc:spChg>
        <pc:graphicFrameChg chg="add mod modGraphic">
          <ac:chgData name="mansour farhat" userId="bed7c5799dc45719" providerId="LiveId" clId="{242BA0B0-B8C2-456A-8E91-1DB75C631F26}" dt="2021-10-02T17:25:33.097" v="2089" actId="313"/>
          <ac:graphicFrameMkLst>
            <pc:docMk/>
            <pc:sldMk cId="1079157120" sldId="812"/>
            <ac:graphicFrameMk id="4" creationId="{E9A6C588-6E68-49E6-9F55-D05AB7DE7824}"/>
          </ac:graphicFrameMkLst>
        </pc:graphicFrameChg>
      </pc:sldChg>
      <pc:sldChg chg="addSp modSp new mod modAnim">
        <pc:chgData name="mansour farhat" userId="bed7c5799dc45719" providerId="LiveId" clId="{242BA0B0-B8C2-456A-8E91-1DB75C631F26}" dt="2021-10-02T20:10:00.441" v="3242"/>
        <pc:sldMkLst>
          <pc:docMk/>
          <pc:sldMk cId="1596991621" sldId="813"/>
        </pc:sldMkLst>
        <pc:spChg chg="mod">
          <ac:chgData name="mansour farhat" userId="bed7c5799dc45719" providerId="LiveId" clId="{242BA0B0-B8C2-456A-8E91-1DB75C631F26}" dt="2021-10-02T19:57:28.994" v="2807" actId="20577"/>
          <ac:spMkLst>
            <pc:docMk/>
            <pc:sldMk cId="1596991621" sldId="813"/>
            <ac:spMk id="2" creationId="{11CF442D-F292-4B53-B2BC-A09C303B2F2A}"/>
          </ac:spMkLst>
        </pc:spChg>
        <pc:spChg chg="mod">
          <ac:chgData name="mansour farhat" userId="bed7c5799dc45719" providerId="LiveId" clId="{242BA0B0-B8C2-456A-8E91-1DB75C631F26}" dt="2021-10-02T19:56:34.921" v="2790" actId="20577"/>
          <ac:spMkLst>
            <pc:docMk/>
            <pc:sldMk cId="1596991621" sldId="813"/>
            <ac:spMk id="3" creationId="{0EF62308-9E5B-4122-A30F-C7C554A3780B}"/>
          </ac:spMkLst>
        </pc:spChg>
        <pc:spChg chg="add mod">
          <ac:chgData name="mansour farhat" userId="bed7c5799dc45719" providerId="LiveId" clId="{242BA0B0-B8C2-456A-8E91-1DB75C631F26}" dt="2021-10-02T19:54:13.340" v="2612" actId="20577"/>
          <ac:spMkLst>
            <pc:docMk/>
            <pc:sldMk cId="1596991621" sldId="813"/>
            <ac:spMk id="5" creationId="{A2367118-8E9F-47D1-861D-8015E03558D2}"/>
          </ac:spMkLst>
        </pc:spChg>
        <pc:spChg chg="add mod">
          <ac:chgData name="mansour farhat" userId="bed7c5799dc45719" providerId="LiveId" clId="{242BA0B0-B8C2-456A-8E91-1DB75C631F26}" dt="2021-10-02T19:56:20.232" v="2774" actId="115"/>
          <ac:spMkLst>
            <pc:docMk/>
            <pc:sldMk cId="1596991621" sldId="813"/>
            <ac:spMk id="6" creationId="{C58B2073-D5E8-4099-8A76-4C83FED766A3}"/>
          </ac:spMkLst>
        </pc:spChg>
        <pc:spChg chg="add mod">
          <ac:chgData name="mansour farhat" userId="bed7c5799dc45719" providerId="LiveId" clId="{242BA0B0-B8C2-456A-8E91-1DB75C631F26}" dt="2021-10-02T20:07:57.144" v="3205" actId="2085"/>
          <ac:spMkLst>
            <pc:docMk/>
            <pc:sldMk cId="1596991621" sldId="813"/>
            <ac:spMk id="7" creationId="{4492D5D0-3197-41E5-9A34-6A273866D574}"/>
          </ac:spMkLst>
        </pc:spChg>
        <pc:spChg chg="add mod">
          <ac:chgData name="mansour farhat" userId="bed7c5799dc45719" providerId="LiveId" clId="{242BA0B0-B8C2-456A-8E91-1DB75C631F26}" dt="2021-10-02T20:08:17.050" v="3215" actId="14100"/>
          <ac:spMkLst>
            <pc:docMk/>
            <pc:sldMk cId="1596991621" sldId="813"/>
            <ac:spMk id="8" creationId="{FCCA60B4-4CB7-4D81-965F-1625342E6CD5}"/>
          </ac:spMkLst>
        </pc:spChg>
        <pc:spChg chg="add mod">
          <ac:chgData name="mansour farhat" userId="bed7c5799dc45719" providerId="LiveId" clId="{242BA0B0-B8C2-456A-8E91-1DB75C631F26}" dt="2021-10-02T20:08:26.378" v="3220" actId="14100"/>
          <ac:spMkLst>
            <pc:docMk/>
            <pc:sldMk cId="1596991621" sldId="813"/>
            <ac:spMk id="9" creationId="{B5FF4C2A-4940-4A52-B452-26D275372EF4}"/>
          </ac:spMkLst>
        </pc:spChg>
        <pc:spChg chg="add mod">
          <ac:chgData name="mansour farhat" userId="bed7c5799dc45719" providerId="LiveId" clId="{242BA0B0-B8C2-456A-8E91-1DB75C631F26}" dt="2021-10-02T20:08:47.059" v="3222" actId="1076"/>
          <ac:spMkLst>
            <pc:docMk/>
            <pc:sldMk cId="1596991621" sldId="813"/>
            <ac:spMk id="10" creationId="{B8D07CEB-9488-4276-BDA9-015584BADFB8}"/>
          </ac:spMkLst>
        </pc:spChg>
        <pc:spChg chg="add mod">
          <ac:chgData name="mansour farhat" userId="bed7c5799dc45719" providerId="LiveId" clId="{242BA0B0-B8C2-456A-8E91-1DB75C631F26}" dt="2021-10-02T20:10:00.441" v="3242"/>
          <ac:spMkLst>
            <pc:docMk/>
            <pc:sldMk cId="1596991621" sldId="813"/>
            <ac:spMk id="11" creationId="{1B812010-03E1-47ED-883E-A78DAD31A4DB}"/>
          </ac:spMkLst>
        </pc:spChg>
        <pc:graphicFrameChg chg="add mod modGraphic">
          <ac:chgData name="mansour farhat" userId="bed7c5799dc45719" providerId="LiveId" clId="{242BA0B0-B8C2-456A-8E91-1DB75C631F26}" dt="2021-10-02T19:57:05.918" v="2794" actId="108"/>
          <ac:graphicFrameMkLst>
            <pc:docMk/>
            <pc:sldMk cId="1596991621" sldId="813"/>
            <ac:graphicFrameMk id="4" creationId="{EC65AC14-AFC9-4B6A-B989-F884B8475F00}"/>
          </ac:graphicFrameMkLst>
        </pc:graphicFrameChg>
      </pc:sldChg>
      <pc:sldChg chg="addSp modSp add mod modAnim">
        <pc:chgData name="mansour farhat" userId="bed7c5799dc45719" providerId="LiveId" clId="{242BA0B0-B8C2-456A-8E91-1DB75C631F26}" dt="2021-10-02T20:10:02.148" v="3243"/>
        <pc:sldMkLst>
          <pc:docMk/>
          <pc:sldMk cId="4161392300" sldId="814"/>
        </pc:sldMkLst>
        <pc:spChg chg="mod">
          <ac:chgData name="mansour farhat" userId="bed7c5799dc45719" providerId="LiveId" clId="{242BA0B0-B8C2-456A-8E91-1DB75C631F26}" dt="2021-10-02T19:57:37.060" v="2816" actId="20577"/>
          <ac:spMkLst>
            <pc:docMk/>
            <pc:sldMk cId="4161392300" sldId="814"/>
            <ac:spMk id="2" creationId="{11CF442D-F292-4B53-B2BC-A09C303B2F2A}"/>
          </ac:spMkLst>
        </pc:spChg>
        <pc:spChg chg="mod">
          <ac:chgData name="mansour farhat" userId="bed7c5799dc45719" providerId="LiveId" clId="{242BA0B0-B8C2-456A-8E91-1DB75C631F26}" dt="2021-10-02T19:57:52.051" v="2834" actId="20577"/>
          <ac:spMkLst>
            <pc:docMk/>
            <pc:sldMk cId="4161392300" sldId="814"/>
            <ac:spMk id="3" creationId="{0EF62308-9E5B-4122-A30F-C7C554A3780B}"/>
          </ac:spMkLst>
        </pc:spChg>
        <pc:spChg chg="mod">
          <ac:chgData name="mansour farhat" userId="bed7c5799dc45719" providerId="LiveId" clId="{242BA0B0-B8C2-456A-8E91-1DB75C631F26}" dt="2021-10-02T20:02:45.539" v="2868" actId="6549"/>
          <ac:spMkLst>
            <pc:docMk/>
            <pc:sldMk cId="4161392300" sldId="814"/>
            <ac:spMk id="5" creationId="{A2367118-8E9F-47D1-861D-8015E03558D2}"/>
          </ac:spMkLst>
        </pc:spChg>
        <pc:spChg chg="mod">
          <ac:chgData name="mansour farhat" userId="bed7c5799dc45719" providerId="LiveId" clId="{242BA0B0-B8C2-456A-8E91-1DB75C631F26}" dt="2021-10-02T20:03:03.887" v="2895" actId="6549"/>
          <ac:spMkLst>
            <pc:docMk/>
            <pc:sldMk cId="4161392300" sldId="814"/>
            <ac:spMk id="6" creationId="{C58B2073-D5E8-4099-8A76-4C83FED766A3}"/>
          </ac:spMkLst>
        </pc:spChg>
        <pc:spChg chg="add mod">
          <ac:chgData name="mansour farhat" userId="bed7c5799dc45719" providerId="LiveId" clId="{242BA0B0-B8C2-456A-8E91-1DB75C631F26}" dt="2021-10-02T20:08:58.844" v="3224" actId="1076"/>
          <ac:spMkLst>
            <pc:docMk/>
            <pc:sldMk cId="4161392300" sldId="814"/>
            <ac:spMk id="7" creationId="{11AE79E3-86A6-4B23-BFA3-9CFFB6119D53}"/>
          </ac:spMkLst>
        </pc:spChg>
        <pc:spChg chg="add mod">
          <ac:chgData name="mansour farhat" userId="bed7c5799dc45719" providerId="LiveId" clId="{242BA0B0-B8C2-456A-8E91-1DB75C631F26}" dt="2021-10-02T20:09:09.318" v="3226" actId="1076"/>
          <ac:spMkLst>
            <pc:docMk/>
            <pc:sldMk cId="4161392300" sldId="814"/>
            <ac:spMk id="8" creationId="{45AFB515-D4A5-411C-9173-C596B8ADAF92}"/>
          </ac:spMkLst>
        </pc:spChg>
        <pc:spChg chg="add mod">
          <ac:chgData name="mansour farhat" userId="bed7c5799dc45719" providerId="LiveId" clId="{242BA0B0-B8C2-456A-8E91-1DB75C631F26}" dt="2021-10-02T20:09:14.906" v="3229" actId="14100"/>
          <ac:spMkLst>
            <pc:docMk/>
            <pc:sldMk cId="4161392300" sldId="814"/>
            <ac:spMk id="9" creationId="{C01E66D0-3615-41E2-9B63-68DCE532C846}"/>
          </ac:spMkLst>
        </pc:spChg>
        <pc:spChg chg="add mod">
          <ac:chgData name="mansour farhat" userId="bed7c5799dc45719" providerId="LiveId" clId="{242BA0B0-B8C2-456A-8E91-1DB75C631F26}" dt="2021-10-02T20:09:20.827" v="3231" actId="1076"/>
          <ac:spMkLst>
            <pc:docMk/>
            <pc:sldMk cId="4161392300" sldId="814"/>
            <ac:spMk id="10" creationId="{1482BCDF-A62B-4B5F-8BED-E1DDED1EF6A2}"/>
          </ac:spMkLst>
        </pc:spChg>
        <pc:spChg chg="add mod">
          <ac:chgData name="mansour farhat" userId="bed7c5799dc45719" providerId="LiveId" clId="{242BA0B0-B8C2-456A-8E91-1DB75C631F26}" dt="2021-10-02T20:10:02.148" v="3243"/>
          <ac:spMkLst>
            <pc:docMk/>
            <pc:sldMk cId="4161392300" sldId="814"/>
            <ac:spMk id="11" creationId="{2EB4C917-5215-4486-9596-9078923AFA9E}"/>
          </ac:spMkLst>
        </pc:spChg>
        <pc:graphicFrameChg chg="modGraphic">
          <ac:chgData name="mansour farhat" userId="bed7c5799dc45719" providerId="LiveId" clId="{242BA0B0-B8C2-456A-8E91-1DB75C631F26}" dt="2021-10-02T20:02:52.996" v="2870" actId="20577"/>
          <ac:graphicFrameMkLst>
            <pc:docMk/>
            <pc:sldMk cId="4161392300" sldId="814"/>
            <ac:graphicFrameMk id="4" creationId="{EC65AC14-AFC9-4B6A-B989-F884B8475F00}"/>
          </ac:graphicFrameMkLst>
        </pc:graphicFrameChg>
      </pc:sldChg>
      <pc:sldChg chg="add del">
        <pc:chgData name="mansour farhat" userId="bed7c5799dc45719" providerId="LiveId" clId="{242BA0B0-B8C2-456A-8E91-1DB75C631F26}" dt="2021-10-02T20:09:41.607" v="3236"/>
        <pc:sldMkLst>
          <pc:docMk/>
          <pc:sldMk cId="2842896427" sldId="815"/>
        </pc:sldMkLst>
      </pc:sldChg>
      <pc:sldChg chg="add ord">
        <pc:chgData name="mansour farhat" userId="bed7c5799dc45719" providerId="LiveId" clId="{242BA0B0-B8C2-456A-8E91-1DB75C631F26}" dt="2021-10-02T20:10:14.591" v="3246"/>
        <pc:sldMkLst>
          <pc:docMk/>
          <pc:sldMk cId="3733469625" sldId="815"/>
        </pc:sldMkLst>
      </pc:sldChg>
      <pc:sldChg chg="modSp add mod ord replId">
        <pc:chgData name="mansour farhat" userId="bed7c5799dc45719" providerId="LiveId" clId="{242BA0B0-B8C2-456A-8E91-1DB75C631F26}" dt="2021-10-02T20:10:21.794" v="3248" actId="13926"/>
        <pc:sldMkLst>
          <pc:docMk/>
          <pc:sldMk cId="702940737" sldId="816"/>
        </pc:sldMkLst>
        <pc:spChg chg="mod">
          <ac:chgData name="mansour farhat" userId="bed7c5799dc45719" providerId="LiveId" clId="{242BA0B0-B8C2-456A-8E91-1DB75C631F26}" dt="2021-10-02T20:10:21.794" v="3248" actId="13926"/>
          <ac:spMkLst>
            <pc:docMk/>
            <pc:sldMk cId="702940737" sldId="816"/>
            <ac:spMk id="3" creationId="{DF6A11B1-94BE-4F0E-A710-6106BA99F949}"/>
          </ac:spMkLst>
        </pc:spChg>
      </pc:sldChg>
      <pc:sldChg chg="addSp delSp modSp new mod modAnim chgLayout">
        <pc:chgData name="mansour farhat" userId="bed7c5799dc45719" providerId="LiveId" clId="{242BA0B0-B8C2-456A-8E91-1DB75C631F26}" dt="2021-10-03T20:33:13.042" v="3944"/>
        <pc:sldMkLst>
          <pc:docMk/>
          <pc:sldMk cId="3428197143" sldId="817"/>
        </pc:sldMkLst>
        <pc:spChg chg="del">
          <ac:chgData name="mansour farhat" userId="bed7c5799dc45719" providerId="LiveId" clId="{242BA0B0-B8C2-456A-8E91-1DB75C631F26}" dt="2021-10-03T20:19:42.775" v="3313" actId="478"/>
          <ac:spMkLst>
            <pc:docMk/>
            <pc:sldMk cId="3428197143" sldId="817"/>
            <ac:spMk id="2" creationId="{21E55AD1-FA20-41B3-AA7D-B5F4F73CE005}"/>
          </ac:spMkLst>
        </pc:spChg>
        <pc:spChg chg="del">
          <ac:chgData name="mansour farhat" userId="bed7c5799dc45719" providerId="LiveId" clId="{242BA0B0-B8C2-456A-8E91-1DB75C631F26}" dt="2021-10-03T20:19:43.971" v="3314"/>
          <ac:spMkLst>
            <pc:docMk/>
            <pc:sldMk cId="3428197143" sldId="817"/>
            <ac:spMk id="3" creationId="{9B8C8136-1616-46A1-BA11-7F26E4428295}"/>
          </ac:spMkLst>
        </pc:spChg>
        <pc:spChg chg="add mod">
          <ac:chgData name="mansour farhat" userId="bed7c5799dc45719" providerId="LiveId" clId="{242BA0B0-B8C2-456A-8E91-1DB75C631F26}" dt="2021-10-03T20:31:48.949" v="3932" actId="1076"/>
          <ac:spMkLst>
            <pc:docMk/>
            <pc:sldMk cId="3428197143" sldId="817"/>
            <ac:spMk id="5" creationId="{F729DFE0-4F03-498E-A889-0DB27C38DDB7}"/>
          </ac:spMkLst>
        </pc:spChg>
        <pc:spChg chg="add mod">
          <ac:chgData name="mansour farhat" userId="bed7c5799dc45719" providerId="LiveId" clId="{242BA0B0-B8C2-456A-8E91-1DB75C631F26}" dt="2021-10-03T20:31:55.362" v="3936" actId="1076"/>
          <ac:spMkLst>
            <pc:docMk/>
            <pc:sldMk cId="3428197143" sldId="817"/>
            <ac:spMk id="7" creationId="{551CC5AD-1867-45DC-9F79-CAB3E24641FB}"/>
          </ac:spMkLst>
        </pc:spChg>
        <pc:spChg chg="add mod ord">
          <ac:chgData name="mansour farhat" userId="bed7c5799dc45719" providerId="LiveId" clId="{242BA0B0-B8C2-456A-8E91-1DB75C631F26}" dt="2021-10-03T20:22:13.287" v="3363" actId="122"/>
          <ac:spMkLst>
            <pc:docMk/>
            <pc:sldMk cId="3428197143" sldId="817"/>
            <ac:spMk id="8" creationId="{3B2BA402-4F3F-4C8E-85BC-5D46781BAA8E}"/>
          </ac:spMkLst>
        </pc:spChg>
        <pc:spChg chg="add mod">
          <ac:chgData name="mansour farhat" userId="bed7c5799dc45719" providerId="LiveId" clId="{242BA0B0-B8C2-456A-8E91-1DB75C631F26}" dt="2021-10-03T20:29:20.194" v="3859"/>
          <ac:spMkLst>
            <pc:docMk/>
            <pc:sldMk cId="3428197143" sldId="817"/>
            <ac:spMk id="9" creationId="{8BFF88FD-1999-40B4-A80A-22958CA4D5A0}"/>
          </ac:spMkLst>
        </pc:spChg>
        <pc:spChg chg="add del mod">
          <ac:chgData name="mansour farhat" userId="bed7c5799dc45719" providerId="LiveId" clId="{242BA0B0-B8C2-456A-8E91-1DB75C631F26}" dt="2021-10-03T20:33:00.269" v="3941" actId="478"/>
          <ac:spMkLst>
            <pc:docMk/>
            <pc:sldMk cId="3428197143" sldId="817"/>
            <ac:spMk id="12" creationId="{5628402A-A088-49C0-BC90-340C85145F9B}"/>
          </ac:spMkLst>
        </pc:spChg>
        <pc:graphicFrameChg chg="add mod ord">
          <ac:chgData name="mansour farhat" userId="bed7c5799dc45719" providerId="LiveId" clId="{242BA0B0-B8C2-456A-8E91-1DB75C631F26}" dt="2021-10-03T20:31:53.181" v="3935" actId="1076"/>
          <ac:graphicFrameMkLst>
            <pc:docMk/>
            <pc:sldMk cId="3428197143" sldId="817"/>
            <ac:graphicFrameMk id="4" creationId="{0953DFF9-8A9F-4351-9082-6E6F02EE0DF6}"/>
          </ac:graphicFrameMkLst>
        </pc:graphicFrameChg>
        <pc:picChg chg="add mod">
          <ac:chgData name="mansour farhat" userId="bed7c5799dc45719" providerId="LiveId" clId="{242BA0B0-B8C2-456A-8E91-1DB75C631F26}" dt="2021-10-03T20:33:05.947" v="3943" actId="1076"/>
          <ac:picMkLst>
            <pc:docMk/>
            <pc:sldMk cId="3428197143" sldId="817"/>
            <ac:picMk id="11" creationId="{F25D249D-3942-4877-810C-97F0F771899D}"/>
          </ac:picMkLst>
        </pc:picChg>
      </pc:sldChg>
      <pc:sldChg chg="addSp delSp modSp new mod">
        <pc:chgData name="mansour farhat" userId="bed7c5799dc45719" providerId="LiveId" clId="{242BA0B0-B8C2-456A-8E91-1DB75C631F26}" dt="2021-10-03T20:31:41.429" v="3931" actId="14734"/>
        <pc:sldMkLst>
          <pc:docMk/>
          <pc:sldMk cId="2473707572" sldId="818"/>
        </pc:sldMkLst>
        <pc:spChg chg="del">
          <ac:chgData name="mansour farhat" userId="bed7c5799dc45719" providerId="LiveId" clId="{242BA0B0-B8C2-456A-8E91-1DB75C631F26}" dt="2021-10-03T20:21:05.594" v="3327" actId="478"/>
          <ac:spMkLst>
            <pc:docMk/>
            <pc:sldMk cId="2473707572" sldId="818"/>
            <ac:spMk id="2" creationId="{A0145F25-4726-4BC5-ADC2-F6E55B459CAE}"/>
          </ac:spMkLst>
        </pc:spChg>
        <pc:spChg chg="del">
          <ac:chgData name="mansour farhat" userId="bed7c5799dc45719" providerId="LiveId" clId="{242BA0B0-B8C2-456A-8E91-1DB75C631F26}" dt="2021-10-03T20:21:07.008" v="3328" actId="478"/>
          <ac:spMkLst>
            <pc:docMk/>
            <pc:sldMk cId="2473707572" sldId="818"/>
            <ac:spMk id="3" creationId="{50D2AEC8-2F2E-4C9D-8B1A-6D41C44CE428}"/>
          </ac:spMkLst>
        </pc:spChg>
        <pc:spChg chg="add mod">
          <ac:chgData name="mansour farhat" userId="bed7c5799dc45719" providerId="LiveId" clId="{242BA0B0-B8C2-456A-8E91-1DB75C631F26}" dt="2021-10-03T20:30:45.824" v="3924" actId="5793"/>
          <ac:spMkLst>
            <pc:docMk/>
            <pc:sldMk cId="2473707572" sldId="818"/>
            <ac:spMk id="4" creationId="{5E24B22F-2343-426D-B3C3-19E070C362AF}"/>
          </ac:spMkLst>
        </pc:spChg>
        <pc:spChg chg="add mod">
          <ac:chgData name="mansour farhat" userId="bed7c5799dc45719" providerId="LiveId" clId="{242BA0B0-B8C2-456A-8E91-1DB75C631F26}" dt="2021-10-03T20:29:21.181" v="3860"/>
          <ac:spMkLst>
            <pc:docMk/>
            <pc:sldMk cId="2473707572" sldId="818"/>
            <ac:spMk id="6" creationId="{60DA4DF4-F52A-438E-845D-7A804AE91BFE}"/>
          </ac:spMkLst>
        </pc:spChg>
        <pc:graphicFrameChg chg="add mod modGraphic">
          <ac:chgData name="mansour farhat" userId="bed7c5799dc45719" providerId="LiveId" clId="{242BA0B0-B8C2-456A-8E91-1DB75C631F26}" dt="2021-10-03T20:31:41.429" v="3931" actId="14734"/>
          <ac:graphicFrameMkLst>
            <pc:docMk/>
            <pc:sldMk cId="2473707572" sldId="818"/>
            <ac:graphicFrameMk id="5" creationId="{73C37CE5-D7D5-4DEC-BB05-65ABFEBE8982}"/>
          </ac:graphicFrameMkLst>
        </pc:graphicFrameChg>
      </pc:sldChg>
      <pc:sldChg chg="addSp modSp add mod ord modAnim">
        <pc:chgData name="mansour farhat" userId="bed7c5799dc45719" providerId="LiveId" clId="{242BA0B0-B8C2-456A-8E91-1DB75C631F26}" dt="2021-10-04T17:24:38.384" v="5198" actId="1076"/>
        <pc:sldMkLst>
          <pc:docMk/>
          <pc:sldMk cId="380111951" sldId="819"/>
        </pc:sldMkLst>
        <pc:picChg chg="add mod">
          <ac:chgData name="mansour farhat" userId="bed7c5799dc45719" providerId="LiveId" clId="{242BA0B0-B8C2-456A-8E91-1DB75C631F26}" dt="2021-10-04T17:24:38.384" v="5198" actId="1076"/>
          <ac:picMkLst>
            <pc:docMk/>
            <pc:sldMk cId="380111951" sldId="819"/>
            <ac:picMk id="4" creationId="{CE5DBC52-AC24-4BB0-9AD9-0FE6FC9FE691}"/>
          </ac:picMkLst>
        </pc:picChg>
      </pc:sldChg>
      <pc:sldChg chg="addSp modSp new mod modAnim">
        <pc:chgData name="mansour farhat" userId="bed7c5799dc45719" providerId="LiveId" clId="{242BA0B0-B8C2-456A-8E91-1DB75C631F26}" dt="2021-10-04T01:19:41.081" v="5197" actId="1076"/>
        <pc:sldMkLst>
          <pc:docMk/>
          <pc:sldMk cId="3655242585" sldId="820"/>
        </pc:sldMkLst>
        <pc:spChg chg="mod">
          <ac:chgData name="mansour farhat" userId="bed7c5799dc45719" providerId="LiveId" clId="{242BA0B0-B8C2-456A-8E91-1DB75C631F26}" dt="2021-10-04T00:36:01.705" v="4466" actId="20577"/>
          <ac:spMkLst>
            <pc:docMk/>
            <pc:sldMk cId="3655242585" sldId="820"/>
            <ac:spMk id="2" creationId="{CFDFD5DB-6AFE-4C1D-9ABE-326DC9446C96}"/>
          </ac:spMkLst>
        </pc:spChg>
        <pc:spChg chg="mod">
          <ac:chgData name="mansour farhat" userId="bed7c5799dc45719" providerId="LiveId" clId="{242BA0B0-B8C2-456A-8E91-1DB75C631F26}" dt="2021-10-04T00:36:10.194" v="4468" actId="15"/>
          <ac:spMkLst>
            <pc:docMk/>
            <pc:sldMk cId="3655242585" sldId="820"/>
            <ac:spMk id="3" creationId="{E9177906-B668-45D2-9F0B-C3F3455D9A6B}"/>
          </ac:spMkLst>
        </pc:spChg>
        <pc:spChg chg="add mod">
          <ac:chgData name="mansour farhat" userId="bed7c5799dc45719" providerId="LiveId" clId="{242BA0B0-B8C2-456A-8E91-1DB75C631F26}" dt="2021-10-04T00:59:59.709" v="5170" actId="20577"/>
          <ac:spMkLst>
            <pc:docMk/>
            <pc:sldMk cId="3655242585" sldId="820"/>
            <ac:spMk id="5" creationId="{EC713EAC-6223-45C0-9054-34744AC26597}"/>
          </ac:spMkLst>
        </pc:spChg>
        <pc:spChg chg="add mod">
          <ac:chgData name="mansour farhat" userId="bed7c5799dc45719" providerId="LiveId" clId="{242BA0B0-B8C2-456A-8E91-1DB75C631F26}" dt="2021-10-04T01:19:39.321" v="5196" actId="1076"/>
          <ac:spMkLst>
            <pc:docMk/>
            <pc:sldMk cId="3655242585" sldId="820"/>
            <ac:spMk id="8" creationId="{D031629D-6D80-4705-AB17-D1B659FB75B4}"/>
          </ac:spMkLst>
        </pc:spChg>
        <pc:spChg chg="add mod">
          <ac:chgData name="mansour farhat" userId="bed7c5799dc45719" providerId="LiveId" clId="{242BA0B0-B8C2-456A-8E91-1DB75C631F26}" dt="2021-10-04T00:40:41.629" v="4588" actId="1076"/>
          <ac:spMkLst>
            <pc:docMk/>
            <pc:sldMk cId="3655242585" sldId="820"/>
            <ac:spMk id="9" creationId="{57594FB7-7E37-4563-BA5D-420E4F51D711}"/>
          </ac:spMkLst>
        </pc:spChg>
        <pc:spChg chg="add mod">
          <ac:chgData name="mansour farhat" userId="bed7c5799dc45719" providerId="LiveId" clId="{242BA0B0-B8C2-456A-8E91-1DB75C631F26}" dt="2021-10-04T01:19:41.081" v="5197" actId="1076"/>
          <ac:spMkLst>
            <pc:docMk/>
            <pc:sldMk cId="3655242585" sldId="820"/>
            <ac:spMk id="10" creationId="{CF6A9322-1CDA-4F10-9270-CA578AA12A95}"/>
          </ac:spMkLst>
        </pc:spChg>
        <pc:spChg chg="add mod">
          <ac:chgData name="mansour farhat" userId="bed7c5799dc45719" providerId="LiveId" clId="{242BA0B0-B8C2-456A-8E91-1DB75C631F26}" dt="2021-10-04T00:40:51.909" v="4593" actId="14100"/>
          <ac:spMkLst>
            <pc:docMk/>
            <pc:sldMk cId="3655242585" sldId="820"/>
            <ac:spMk id="11" creationId="{3788ACDA-6F83-4DA6-8FA2-943A89D0C2D4}"/>
          </ac:spMkLst>
        </pc:spChg>
        <pc:spChg chg="add mod">
          <ac:chgData name="mansour farhat" userId="bed7c5799dc45719" providerId="LiveId" clId="{242BA0B0-B8C2-456A-8E91-1DB75C631F26}" dt="2021-10-04T00:41:03.285" v="4598" actId="1076"/>
          <ac:spMkLst>
            <pc:docMk/>
            <pc:sldMk cId="3655242585" sldId="820"/>
            <ac:spMk id="12" creationId="{BA339604-EF8C-4ED1-A29B-A81669D452BD}"/>
          </ac:spMkLst>
        </pc:spChg>
        <pc:spChg chg="add mod">
          <ac:chgData name="mansour farhat" userId="bed7c5799dc45719" providerId="LiveId" clId="{242BA0B0-B8C2-456A-8E91-1DB75C631F26}" dt="2021-10-04T00:41:09.576" v="4600" actId="1076"/>
          <ac:spMkLst>
            <pc:docMk/>
            <pc:sldMk cId="3655242585" sldId="820"/>
            <ac:spMk id="13" creationId="{58407938-4C7B-45B2-BD25-86C87672D6BC}"/>
          </ac:spMkLst>
        </pc:spChg>
        <pc:spChg chg="add mod">
          <ac:chgData name="mansour farhat" userId="bed7c5799dc45719" providerId="LiveId" clId="{242BA0B0-B8C2-456A-8E91-1DB75C631F26}" dt="2021-10-04T01:19:34.680" v="5195" actId="1076"/>
          <ac:spMkLst>
            <pc:docMk/>
            <pc:sldMk cId="3655242585" sldId="820"/>
            <ac:spMk id="14" creationId="{286466C6-3A6A-4E5C-B337-C6CC0079F327}"/>
          </ac:spMkLst>
        </pc:spChg>
        <pc:graphicFrameChg chg="add mod modGraphic">
          <ac:chgData name="mansour farhat" userId="bed7c5799dc45719" providerId="LiveId" clId="{242BA0B0-B8C2-456A-8E91-1DB75C631F26}" dt="2021-10-04T01:19:29.458" v="5194" actId="20577"/>
          <ac:graphicFrameMkLst>
            <pc:docMk/>
            <pc:sldMk cId="3655242585" sldId="820"/>
            <ac:graphicFrameMk id="6" creationId="{E9F8A005-15D2-4048-88B9-5F3AFE8A0FC7}"/>
          </ac:graphicFrameMkLst>
        </pc:graphicFrameChg>
        <pc:graphicFrameChg chg="add mod modGraphic">
          <ac:chgData name="mansour farhat" userId="bed7c5799dc45719" providerId="LiveId" clId="{242BA0B0-B8C2-456A-8E91-1DB75C631F26}" dt="2021-10-04T00:40:05.052" v="4578" actId="20577"/>
          <ac:graphicFrameMkLst>
            <pc:docMk/>
            <pc:sldMk cId="3655242585" sldId="820"/>
            <ac:graphicFrameMk id="7" creationId="{AAB42C70-DB90-45AD-99D1-C9B816DEC6AA}"/>
          </ac:graphicFrameMkLst>
        </pc:graphicFrameChg>
      </pc:sldChg>
      <pc:sldChg chg="addSp delSp modSp new del mod">
        <pc:chgData name="mansour farhat" userId="bed7c5799dc45719" providerId="LiveId" clId="{242BA0B0-B8C2-456A-8E91-1DB75C631F26}" dt="2021-10-03T23:33:12.147" v="4232" actId="47"/>
        <pc:sldMkLst>
          <pc:docMk/>
          <pc:sldMk cId="2702151759" sldId="821"/>
        </pc:sldMkLst>
        <pc:spChg chg="del">
          <ac:chgData name="mansour farhat" userId="bed7c5799dc45719" providerId="LiveId" clId="{242BA0B0-B8C2-456A-8E91-1DB75C631F26}" dt="2021-10-03T23:22:06.516" v="3958" actId="478"/>
          <ac:spMkLst>
            <pc:docMk/>
            <pc:sldMk cId="2702151759" sldId="821"/>
            <ac:spMk id="2" creationId="{ED018697-BE83-42C5-81E1-C7A05DE22D84}"/>
          </ac:spMkLst>
        </pc:spChg>
        <pc:spChg chg="del">
          <ac:chgData name="mansour farhat" userId="bed7c5799dc45719" providerId="LiveId" clId="{242BA0B0-B8C2-456A-8E91-1DB75C631F26}" dt="2021-10-03T23:22:12.405" v="3959" actId="478"/>
          <ac:spMkLst>
            <pc:docMk/>
            <pc:sldMk cId="2702151759" sldId="821"/>
            <ac:spMk id="3" creationId="{E18C4591-3565-43BF-B9FA-0D54B3A76C9E}"/>
          </ac:spMkLst>
        </pc:spChg>
        <pc:spChg chg="add mod">
          <ac:chgData name="mansour farhat" userId="bed7c5799dc45719" providerId="LiveId" clId="{242BA0B0-B8C2-456A-8E91-1DB75C631F26}" dt="2021-10-03T23:27:41.210" v="4067" actId="1076"/>
          <ac:spMkLst>
            <pc:docMk/>
            <pc:sldMk cId="2702151759" sldId="821"/>
            <ac:spMk id="5" creationId="{EB5073DF-0566-4A76-8081-0869D074BDCF}"/>
          </ac:spMkLst>
        </pc:spChg>
        <pc:graphicFrameChg chg="add mod">
          <ac:chgData name="mansour farhat" userId="bed7c5799dc45719" providerId="LiveId" clId="{242BA0B0-B8C2-456A-8E91-1DB75C631F26}" dt="2021-10-03T23:27:38.506" v="4066" actId="1076"/>
          <ac:graphicFrameMkLst>
            <pc:docMk/>
            <pc:sldMk cId="2702151759" sldId="821"/>
            <ac:graphicFrameMk id="6" creationId="{A4E74EBC-53B8-487A-A3CF-10DAC99C177A}"/>
          </ac:graphicFrameMkLst>
        </pc:graphicFrameChg>
      </pc:sldChg>
      <pc:sldChg chg="addSp delSp modSp new mod modAnim">
        <pc:chgData name="mansour farhat" userId="bed7c5799dc45719" providerId="LiveId" clId="{242BA0B0-B8C2-456A-8E91-1DB75C631F26}" dt="2021-10-04T00:56:47.048" v="5152"/>
        <pc:sldMkLst>
          <pc:docMk/>
          <pc:sldMk cId="3737844388" sldId="822"/>
        </pc:sldMkLst>
        <pc:spChg chg="mod">
          <ac:chgData name="mansour farhat" userId="bed7c5799dc45719" providerId="LiveId" clId="{242BA0B0-B8C2-456A-8E91-1DB75C631F26}" dt="2021-10-04T00:41:32.370" v="4619" actId="5793"/>
          <ac:spMkLst>
            <pc:docMk/>
            <pc:sldMk cId="3737844388" sldId="822"/>
            <ac:spMk id="2" creationId="{77C6FCCB-01A1-494E-8C1F-CA0BE7CD6250}"/>
          </ac:spMkLst>
        </pc:spChg>
        <pc:spChg chg="mod">
          <ac:chgData name="mansour farhat" userId="bed7c5799dc45719" providerId="LiveId" clId="{242BA0B0-B8C2-456A-8E91-1DB75C631F26}" dt="2021-10-04T00:56:16.021" v="5149" actId="20577"/>
          <ac:spMkLst>
            <pc:docMk/>
            <pc:sldMk cId="3737844388" sldId="822"/>
            <ac:spMk id="3" creationId="{684F5CD9-85E1-4272-9978-DEF8FF7F824D}"/>
          </ac:spMkLst>
        </pc:spChg>
        <pc:spChg chg="add del mod">
          <ac:chgData name="mansour farhat" userId="bed7c5799dc45719" providerId="LiveId" clId="{242BA0B0-B8C2-456A-8E91-1DB75C631F26}" dt="2021-10-03T23:38:44.183" v="4267" actId="21"/>
          <ac:spMkLst>
            <pc:docMk/>
            <pc:sldMk cId="3737844388" sldId="822"/>
            <ac:spMk id="5" creationId="{0728485B-1409-4FBF-AA7A-CB022C2321C3}"/>
          </ac:spMkLst>
        </pc:spChg>
        <pc:spChg chg="add del mod">
          <ac:chgData name="mansour farhat" userId="bed7c5799dc45719" providerId="LiveId" clId="{242BA0B0-B8C2-456A-8E91-1DB75C631F26}" dt="2021-10-03T23:39:32.207" v="4282" actId="478"/>
          <ac:spMkLst>
            <pc:docMk/>
            <pc:sldMk cId="3737844388" sldId="822"/>
            <ac:spMk id="7" creationId="{19B9B7F1-CC28-45A6-8336-723F86FD8AB8}"/>
          </ac:spMkLst>
        </pc:spChg>
        <pc:spChg chg="add del mod">
          <ac:chgData name="mansour farhat" userId="bed7c5799dc45719" providerId="LiveId" clId="{242BA0B0-B8C2-456A-8E91-1DB75C631F26}" dt="2021-10-03T23:38:44.183" v="4267" actId="21"/>
          <ac:spMkLst>
            <pc:docMk/>
            <pc:sldMk cId="3737844388" sldId="822"/>
            <ac:spMk id="9" creationId="{5924C50B-D6E1-405B-B382-5637A4F3A79A}"/>
          </ac:spMkLst>
        </pc:spChg>
        <pc:spChg chg="add del mod">
          <ac:chgData name="mansour farhat" userId="bed7c5799dc45719" providerId="LiveId" clId="{242BA0B0-B8C2-456A-8E91-1DB75C631F26}" dt="2021-10-03T23:38:23.031" v="4265" actId="478"/>
          <ac:spMkLst>
            <pc:docMk/>
            <pc:sldMk cId="3737844388" sldId="822"/>
            <ac:spMk id="10" creationId="{551363F2-3B6F-4F2D-9E8E-FC731748A78A}"/>
          </ac:spMkLst>
        </pc:spChg>
        <pc:spChg chg="add mod">
          <ac:chgData name="mansour farhat" userId="bed7c5799dc45719" providerId="LiveId" clId="{242BA0B0-B8C2-456A-8E91-1DB75C631F26}" dt="2021-10-04T00:56:47.048" v="5152"/>
          <ac:spMkLst>
            <pc:docMk/>
            <pc:sldMk cId="3737844388" sldId="822"/>
            <ac:spMk id="12" creationId="{FC74E740-C287-4C36-AA09-02D722FFCEA8}"/>
          </ac:spMkLst>
        </pc:spChg>
        <pc:graphicFrameChg chg="add del mod">
          <ac:chgData name="mansour farhat" userId="bed7c5799dc45719" providerId="LiveId" clId="{242BA0B0-B8C2-456A-8E91-1DB75C631F26}" dt="2021-10-03T23:38:44.183" v="4267" actId="21"/>
          <ac:graphicFrameMkLst>
            <pc:docMk/>
            <pc:sldMk cId="3737844388" sldId="822"/>
            <ac:graphicFrameMk id="6" creationId="{EE83A966-4C30-4ADF-8772-5C3710D1E9E3}"/>
          </ac:graphicFrameMkLst>
        </pc:graphicFrameChg>
        <pc:graphicFrameChg chg="add del mod">
          <ac:chgData name="mansour farhat" userId="bed7c5799dc45719" providerId="LiveId" clId="{242BA0B0-B8C2-456A-8E91-1DB75C631F26}" dt="2021-10-03T23:37:43.058" v="4253"/>
          <ac:graphicFrameMkLst>
            <pc:docMk/>
            <pc:sldMk cId="3737844388" sldId="822"/>
            <ac:graphicFrameMk id="8" creationId="{DEFDC82A-277C-4178-9CA7-12A9ECA06D84}"/>
          </ac:graphicFrameMkLst>
        </pc:graphicFrameChg>
        <pc:graphicFrameChg chg="add del mod">
          <ac:chgData name="mansour farhat" userId="bed7c5799dc45719" providerId="LiveId" clId="{242BA0B0-B8C2-456A-8E91-1DB75C631F26}" dt="2021-10-03T23:38:44.183" v="4267" actId="21"/>
          <ac:graphicFrameMkLst>
            <pc:docMk/>
            <pc:sldMk cId="3737844388" sldId="822"/>
            <ac:graphicFrameMk id="11" creationId="{0D26EBCD-A68F-4617-97C0-90B686D96F3E}"/>
          </ac:graphicFrameMkLst>
        </pc:graphicFrameChg>
      </pc:sldChg>
      <pc:sldChg chg="addSp modSp new mod modAnim">
        <pc:chgData name="mansour farhat" userId="bed7c5799dc45719" providerId="LiveId" clId="{242BA0B0-B8C2-456A-8E91-1DB75C631F26}" dt="2021-10-04T00:56:49.437" v="5154"/>
        <pc:sldMkLst>
          <pc:docMk/>
          <pc:sldMk cId="339163157" sldId="823"/>
        </pc:sldMkLst>
        <pc:spChg chg="mod">
          <ac:chgData name="mansour farhat" userId="bed7c5799dc45719" providerId="LiveId" clId="{242BA0B0-B8C2-456A-8E91-1DB75C631F26}" dt="2021-10-03T23:24:05.518" v="3974" actId="1076"/>
          <ac:spMkLst>
            <pc:docMk/>
            <pc:sldMk cId="339163157" sldId="823"/>
            <ac:spMk id="2" creationId="{B40F66B6-33D1-4EF0-B67A-8B1B5578302F}"/>
          </ac:spMkLst>
        </pc:spChg>
        <pc:spChg chg="mod">
          <ac:chgData name="mansour farhat" userId="bed7c5799dc45719" providerId="LiveId" clId="{242BA0B0-B8C2-456A-8E91-1DB75C631F26}" dt="2021-10-04T00:55:55.924" v="5139" actId="14100"/>
          <ac:spMkLst>
            <pc:docMk/>
            <pc:sldMk cId="339163157" sldId="823"/>
            <ac:spMk id="3" creationId="{46D2A75A-FBDD-4FAD-9242-712609801ABC}"/>
          </ac:spMkLst>
        </pc:spChg>
        <pc:spChg chg="add mod">
          <ac:chgData name="mansour farhat" userId="bed7c5799dc45719" providerId="LiveId" clId="{242BA0B0-B8C2-456A-8E91-1DB75C631F26}" dt="2021-10-04T00:56:05.509" v="5142" actId="255"/>
          <ac:spMkLst>
            <pc:docMk/>
            <pc:sldMk cId="339163157" sldId="823"/>
            <ac:spMk id="5" creationId="{B38636C7-D223-4862-87F2-6B503E2A0976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6" creationId="{76CF9E9B-6CAC-482A-91E1-2B5448EB65C7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7" creationId="{EA04E0D8-15FD-43FE-BB69-2AF76966BDB7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8" creationId="{D73B5C29-7CF0-4506-8A5F-C6F42AD75DFC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9" creationId="{3A54B5A5-6EA4-4644-B98E-BC126CF4D2CC}"/>
          </ac:spMkLst>
        </pc:spChg>
        <pc:spChg chg="add mod">
          <ac:chgData name="mansour farhat" userId="bed7c5799dc45719" providerId="LiveId" clId="{242BA0B0-B8C2-456A-8E91-1DB75C631F26}" dt="2021-10-04T00:56:49.437" v="5154"/>
          <ac:spMkLst>
            <pc:docMk/>
            <pc:sldMk cId="339163157" sldId="823"/>
            <ac:spMk id="10" creationId="{6D273270-F17D-477D-A5A3-2EEE02DCB7FE}"/>
          </ac:spMkLst>
        </pc:spChg>
      </pc:sldChg>
      <pc:sldChg chg="addSp delSp modSp new mod">
        <pc:chgData name="mansour farhat" userId="bed7c5799dc45719" providerId="LiveId" clId="{242BA0B0-B8C2-456A-8E91-1DB75C631F26}" dt="2021-10-04T00:57:15.476" v="5158"/>
        <pc:sldMkLst>
          <pc:docMk/>
          <pc:sldMk cId="3861312994" sldId="824"/>
        </pc:sldMkLst>
        <pc:spChg chg="del">
          <ac:chgData name="mansour farhat" userId="bed7c5799dc45719" providerId="LiveId" clId="{242BA0B0-B8C2-456A-8E91-1DB75C631F26}" dt="2021-10-04T00:56:32.154" v="5150" actId="478"/>
          <ac:spMkLst>
            <pc:docMk/>
            <pc:sldMk cId="3861312994" sldId="824"/>
            <ac:spMk id="2" creationId="{A1D16006-6AE2-461E-AAF2-68C72AF3786D}"/>
          </ac:spMkLst>
        </pc:spChg>
        <pc:spChg chg="mod">
          <ac:chgData name="mansour farhat" userId="bed7c5799dc45719" providerId="LiveId" clId="{242BA0B0-B8C2-456A-8E91-1DB75C631F26}" dt="2021-10-03T23:30:34.865" v="4174" actId="255"/>
          <ac:spMkLst>
            <pc:docMk/>
            <pc:sldMk cId="3861312994" sldId="824"/>
            <ac:spMk id="3" creationId="{CCDF7738-3B80-4E4F-A7AD-EC7371068C21}"/>
          </ac:spMkLst>
        </pc:spChg>
        <pc:spChg chg="add mod">
          <ac:chgData name="mansour farhat" userId="bed7c5799dc45719" providerId="LiveId" clId="{242BA0B0-B8C2-456A-8E91-1DB75C631F26}" dt="2021-10-04T00:57:15.476" v="5158"/>
          <ac:spMkLst>
            <pc:docMk/>
            <pc:sldMk cId="3861312994" sldId="824"/>
            <ac:spMk id="4" creationId="{1CA73CF9-ABB3-4806-A656-FAC1E989022D}"/>
          </ac:spMkLst>
        </pc:spChg>
      </pc:sldChg>
      <pc:sldChg chg="modSp add mod ord">
        <pc:chgData name="mansour farhat" userId="bed7c5799dc45719" providerId="LiveId" clId="{242BA0B0-B8C2-456A-8E91-1DB75C631F26}" dt="2021-10-03T23:25:51.839" v="3994" actId="13926"/>
        <pc:sldMkLst>
          <pc:docMk/>
          <pc:sldMk cId="3221508715" sldId="825"/>
        </pc:sldMkLst>
        <pc:spChg chg="mod">
          <ac:chgData name="mansour farhat" userId="bed7c5799dc45719" providerId="LiveId" clId="{242BA0B0-B8C2-456A-8E91-1DB75C631F26}" dt="2021-10-03T23:25:51.839" v="3994" actId="13926"/>
          <ac:spMkLst>
            <pc:docMk/>
            <pc:sldMk cId="3221508715" sldId="825"/>
            <ac:spMk id="3" creationId="{DF6A11B1-94BE-4F0E-A710-6106BA99F949}"/>
          </ac:spMkLst>
        </pc:spChg>
      </pc:sldChg>
      <pc:sldChg chg="addSp delSp modSp new mod modAnim">
        <pc:chgData name="mansour farhat" userId="bed7c5799dc45719" providerId="LiveId" clId="{242BA0B0-B8C2-456A-8E91-1DB75C631F26}" dt="2021-10-04T01:01:04.298" v="5174" actId="1076"/>
        <pc:sldMkLst>
          <pc:docMk/>
          <pc:sldMk cId="3088643770" sldId="826"/>
        </pc:sldMkLst>
        <pc:spChg chg="del">
          <ac:chgData name="mansour farhat" userId="bed7c5799dc45719" providerId="LiveId" clId="{242BA0B0-B8C2-456A-8E91-1DB75C631F26}" dt="2021-10-03T23:38:50.065" v="4269" actId="478"/>
          <ac:spMkLst>
            <pc:docMk/>
            <pc:sldMk cId="3088643770" sldId="826"/>
            <ac:spMk id="2" creationId="{18B98B45-9229-4EEA-B023-D4926BFD65F6}"/>
          </ac:spMkLst>
        </pc:spChg>
        <pc:spChg chg="del">
          <ac:chgData name="mansour farhat" userId="bed7c5799dc45719" providerId="LiveId" clId="{242BA0B0-B8C2-456A-8E91-1DB75C631F26}" dt="2021-10-03T23:38:51.544" v="4270" actId="478"/>
          <ac:spMkLst>
            <pc:docMk/>
            <pc:sldMk cId="3088643770" sldId="826"/>
            <ac:spMk id="3" creationId="{1ACBEB51-FEF8-41EB-8AFD-FB92626315F7}"/>
          </ac:spMkLst>
        </pc:spChg>
        <pc:spChg chg="add mod">
          <ac:chgData name="mansour farhat" userId="bed7c5799dc45719" providerId="LiveId" clId="{242BA0B0-B8C2-456A-8E91-1DB75C631F26}" dt="2021-10-04T00:48:18.163" v="4921" actId="1076"/>
          <ac:spMkLst>
            <pc:docMk/>
            <pc:sldMk cId="3088643770" sldId="826"/>
            <ac:spMk id="4" creationId="{EA92EAE1-F89E-40EB-BBF5-3495747B7843}"/>
          </ac:spMkLst>
        </pc:spChg>
        <pc:spChg chg="add mod">
          <ac:chgData name="mansour farhat" userId="bed7c5799dc45719" providerId="LiveId" clId="{242BA0B0-B8C2-456A-8E91-1DB75C631F26}" dt="2021-10-04T00:49:39.692" v="4948" actId="20577"/>
          <ac:spMkLst>
            <pc:docMk/>
            <pc:sldMk cId="3088643770" sldId="826"/>
            <ac:spMk id="6" creationId="{4CC4D15A-2109-49DA-87C3-FFBE1C75557F}"/>
          </ac:spMkLst>
        </pc:spChg>
        <pc:spChg chg="add mod">
          <ac:chgData name="mansour farhat" userId="bed7c5799dc45719" providerId="LiveId" clId="{242BA0B0-B8C2-456A-8E91-1DB75C631F26}" dt="2021-10-04T00:46:51.011" v="4900" actId="1076"/>
          <ac:spMkLst>
            <pc:docMk/>
            <pc:sldMk cId="3088643770" sldId="826"/>
            <ac:spMk id="8" creationId="{89DB9F2D-EF80-4796-8B67-3378EB0887ED}"/>
          </ac:spMkLst>
        </pc:spChg>
        <pc:spChg chg="add del mod">
          <ac:chgData name="mansour farhat" userId="bed7c5799dc45719" providerId="LiveId" clId="{242BA0B0-B8C2-456A-8E91-1DB75C631F26}" dt="2021-10-03T23:40:12.840" v="4293" actId="478"/>
          <ac:spMkLst>
            <pc:docMk/>
            <pc:sldMk cId="3088643770" sldId="826"/>
            <ac:spMk id="10" creationId="{179EAD54-B8F9-46A7-A899-A93B5F30E5B3}"/>
          </ac:spMkLst>
        </pc:spChg>
        <pc:spChg chg="add mod">
          <ac:chgData name="mansour farhat" userId="bed7c5799dc45719" providerId="LiveId" clId="{242BA0B0-B8C2-456A-8E91-1DB75C631F26}" dt="2021-10-04T00:47:15.403" v="4909" actId="1076"/>
          <ac:spMkLst>
            <pc:docMk/>
            <pc:sldMk cId="3088643770" sldId="826"/>
            <ac:spMk id="11" creationId="{9C98042B-219D-49D3-949E-E13706C5FFA8}"/>
          </ac:spMkLst>
        </pc:spChg>
        <pc:spChg chg="add mod">
          <ac:chgData name="mansour farhat" userId="bed7c5799dc45719" providerId="LiveId" clId="{242BA0B0-B8C2-456A-8E91-1DB75C631F26}" dt="2021-10-04T00:47:17.963" v="4910" actId="1076"/>
          <ac:spMkLst>
            <pc:docMk/>
            <pc:sldMk cId="3088643770" sldId="826"/>
            <ac:spMk id="12" creationId="{EF80210D-464E-444E-9CA2-5B04162AC159}"/>
          </ac:spMkLst>
        </pc:spChg>
        <pc:spChg chg="add mod">
          <ac:chgData name="mansour farhat" userId="bed7c5799dc45719" providerId="LiveId" clId="{242BA0B0-B8C2-456A-8E91-1DB75C631F26}" dt="2021-10-04T00:47:11.275" v="4907" actId="1076"/>
          <ac:spMkLst>
            <pc:docMk/>
            <pc:sldMk cId="3088643770" sldId="826"/>
            <ac:spMk id="13" creationId="{34B34076-4A54-42C5-B861-83904E7DFB08}"/>
          </ac:spMkLst>
        </pc:spChg>
        <pc:spChg chg="add mod">
          <ac:chgData name="mansour farhat" userId="bed7c5799dc45719" providerId="LiveId" clId="{242BA0B0-B8C2-456A-8E91-1DB75C631F26}" dt="2021-10-04T00:47:13.115" v="4908" actId="1076"/>
          <ac:spMkLst>
            <pc:docMk/>
            <pc:sldMk cId="3088643770" sldId="826"/>
            <ac:spMk id="14" creationId="{442DBA07-8922-4853-9F1A-D9BDDB96C1C1}"/>
          </ac:spMkLst>
        </pc:spChg>
        <pc:spChg chg="add mod">
          <ac:chgData name="mansour farhat" userId="bed7c5799dc45719" providerId="LiveId" clId="{242BA0B0-B8C2-456A-8E91-1DB75C631F26}" dt="2021-10-04T00:47:25.565" v="4912" actId="1076"/>
          <ac:spMkLst>
            <pc:docMk/>
            <pc:sldMk cId="3088643770" sldId="826"/>
            <ac:spMk id="15" creationId="{BB7F665C-A75D-495E-AE87-3D73C93831CE}"/>
          </ac:spMkLst>
        </pc:spChg>
        <pc:spChg chg="add mod">
          <ac:chgData name="mansour farhat" userId="bed7c5799dc45719" providerId="LiveId" clId="{242BA0B0-B8C2-456A-8E91-1DB75C631F26}" dt="2021-10-04T00:47:28.021" v="4916" actId="27636"/>
          <ac:spMkLst>
            <pc:docMk/>
            <pc:sldMk cId="3088643770" sldId="826"/>
            <ac:spMk id="16" creationId="{992137DF-2AF0-4CE3-9923-946D5A7796FA}"/>
          </ac:spMkLst>
        </pc:spChg>
        <pc:spChg chg="add mod">
          <ac:chgData name="mansour farhat" userId="bed7c5799dc45719" providerId="LiveId" clId="{242BA0B0-B8C2-456A-8E91-1DB75C631F26}" dt="2021-10-04T00:47:25.565" v="4912" actId="1076"/>
          <ac:spMkLst>
            <pc:docMk/>
            <pc:sldMk cId="3088643770" sldId="826"/>
            <ac:spMk id="17" creationId="{B9DEA859-7906-4BAE-ABA1-50068F13330B}"/>
          </ac:spMkLst>
        </pc:spChg>
        <pc:spChg chg="add mod">
          <ac:chgData name="mansour farhat" userId="bed7c5799dc45719" providerId="LiveId" clId="{242BA0B0-B8C2-456A-8E91-1DB75C631F26}" dt="2021-10-04T00:47:32.106" v="4920" actId="27636"/>
          <ac:spMkLst>
            <pc:docMk/>
            <pc:sldMk cId="3088643770" sldId="826"/>
            <ac:spMk id="18" creationId="{774CF555-DC4D-4DF4-B14F-561B8B831B0C}"/>
          </ac:spMkLst>
        </pc:spChg>
        <pc:spChg chg="add mod">
          <ac:chgData name="mansour farhat" userId="bed7c5799dc45719" providerId="LiveId" clId="{242BA0B0-B8C2-456A-8E91-1DB75C631F26}" dt="2021-10-04T00:48:51.645" v="4926" actId="1076"/>
          <ac:spMkLst>
            <pc:docMk/>
            <pc:sldMk cId="3088643770" sldId="826"/>
            <ac:spMk id="19" creationId="{488A04A3-4FD9-4752-95F2-ECE05261A9BE}"/>
          </ac:spMkLst>
        </pc:spChg>
        <pc:spChg chg="add mod">
          <ac:chgData name="mansour farhat" userId="bed7c5799dc45719" providerId="LiveId" clId="{242BA0B0-B8C2-456A-8E91-1DB75C631F26}" dt="2021-10-04T00:49:12.956" v="4933" actId="1076"/>
          <ac:spMkLst>
            <pc:docMk/>
            <pc:sldMk cId="3088643770" sldId="826"/>
            <ac:spMk id="20" creationId="{4F983A88-9498-461A-B86D-55CE61173D56}"/>
          </ac:spMkLst>
        </pc:spChg>
        <pc:spChg chg="add mod">
          <ac:chgData name="mansour farhat" userId="bed7c5799dc45719" providerId="LiveId" clId="{242BA0B0-B8C2-456A-8E91-1DB75C631F26}" dt="2021-10-04T00:49:51.575" v="4951" actId="14100"/>
          <ac:spMkLst>
            <pc:docMk/>
            <pc:sldMk cId="3088643770" sldId="826"/>
            <ac:spMk id="21" creationId="{46F2E795-849D-48EE-A167-25673851F80E}"/>
          </ac:spMkLst>
        </pc:spChg>
        <pc:spChg chg="add mod">
          <ac:chgData name="mansour farhat" userId="bed7c5799dc45719" providerId="LiveId" clId="{242BA0B0-B8C2-456A-8E91-1DB75C631F26}" dt="2021-10-04T00:50:03.747" v="4957" actId="1076"/>
          <ac:spMkLst>
            <pc:docMk/>
            <pc:sldMk cId="3088643770" sldId="826"/>
            <ac:spMk id="22" creationId="{46A06F12-1942-4DC5-ADA4-63B3FC64D056}"/>
          </ac:spMkLst>
        </pc:spChg>
        <pc:spChg chg="add mod">
          <ac:chgData name="mansour farhat" userId="bed7c5799dc45719" providerId="LiveId" clId="{242BA0B0-B8C2-456A-8E91-1DB75C631F26}" dt="2021-10-04T00:50:12.850" v="4960" actId="14100"/>
          <ac:spMkLst>
            <pc:docMk/>
            <pc:sldMk cId="3088643770" sldId="826"/>
            <ac:spMk id="23" creationId="{7F855F5D-1DC8-4C20-8A60-EFDC8A659BE1}"/>
          </ac:spMkLst>
        </pc:spChg>
        <pc:spChg chg="add del mod">
          <ac:chgData name="mansour farhat" userId="bed7c5799dc45719" providerId="LiveId" clId="{242BA0B0-B8C2-456A-8E91-1DB75C631F26}" dt="2021-10-04T00:51:33.463" v="4971" actId="478"/>
          <ac:spMkLst>
            <pc:docMk/>
            <pc:sldMk cId="3088643770" sldId="826"/>
            <ac:spMk id="26" creationId="{13AE26E0-9266-4291-BBE4-3D74F1F0F907}"/>
          </ac:spMkLst>
        </pc:spChg>
        <pc:spChg chg="add mod">
          <ac:chgData name="mansour farhat" userId="bed7c5799dc45719" providerId="LiveId" clId="{242BA0B0-B8C2-456A-8E91-1DB75C631F26}" dt="2021-10-04T00:56:48.238" v="5153"/>
          <ac:spMkLst>
            <pc:docMk/>
            <pc:sldMk cId="3088643770" sldId="826"/>
            <ac:spMk id="27" creationId="{AADEB59A-E3A3-471C-864D-0F5FEB1B9E73}"/>
          </ac:spMkLst>
        </pc:spChg>
        <pc:graphicFrameChg chg="add mod modGraphic">
          <ac:chgData name="mansour farhat" userId="bed7c5799dc45719" providerId="LiveId" clId="{242BA0B0-B8C2-456A-8E91-1DB75C631F26}" dt="2021-10-04T00:46:48.557" v="4899" actId="1076"/>
          <ac:graphicFrameMkLst>
            <pc:docMk/>
            <pc:sldMk cId="3088643770" sldId="826"/>
            <ac:graphicFrameMk id="5" creationId="{F8E01C2B-0B8D-4CA8-99AB-407CB15FC91C}"/>
          </ac:graphicFrameMkLst>
        </pc:graphicFrameChg>
        <pc:graphicFrameChg chg="add mod modGraphic">
          <ac:chgData name="mansour farhat" userId="bed7c5799dc45719" providerId="LiveId" clId="{242BA0B0-B8C2-456A-8E91-1DB75C631F26}" dt="2021-10-04T00:46:41.863" v="4897" actId="108"/>
          <ac:graphicFrameMkLst>
            <pc:docMk/>
            <pc:sldMk cId="3088643770" sldId="826"/>
            <ac:graphicFrameMk id="7" creationId="{8C94E3FC-D058-4890-8568-35310A2A0F74}"/>
          </ac:graphicFrameMkLst>
        </pc:graphicFrameChg>
        <pc:graphicFrameChg chg="add mod modGraphic">
          <ac:chgData name="mansour farhat" userId="bed7c5799dc45719" providerId="LiveId" clId="{242BA0B0-B8C2-456A-8E91-1DB75C631F26}" dt="2021-10-04T00:45:55.991" v="4856" actId="20577"/>
          <ac:graphicFrameMkLst>
            <pc:docMk/>
            <pc:sldMk cId="3088643770" sldId="826"/>
            <ac:graphicFrameMk id="9" creationId="{9410142C-B731-4996-B711-C67581A6DE71}"/>
          </ac:graphicFrameMkLst>
        </pc:graphicFrameChg>
        <pc:picChg chg="add mod">
          <ac:chgData name="mansour farhat" userId="bed7c5799dc45719" providerId="LiveId" clId="{242BA0B0-B8C2-456A-8E91-1DB75C631F26}" dt="2021-10-04T01:01:04.298" v="5174" actId="1076"/>
          <ac:picMkLst>
            <pc:docMk/>
            <pc:sldMk cId="3088643770" sldId="826"/>
            <ac:picMk id="25" creationId="{43DE270F-B923-4FA8-BE27-FF9A892582DB}"/>
          </ac:picMkLst>
        </pc:picChg>
      </pc:sldChg>
      <pc:sldChg chg="add ord">
        <pc:chgData name="mansour farhat" userId="bed7c5799dc45719" providerId="LiveId" clId="{242BA0B0-B8C2-456A-8E91-1DB75C631F26}" dt="2021-10-04T00:56:58.023" v="5157"/>
        <pc:sldMkLst>
          <pc:docMk/>
          <pc:sldMk cId="3034685567" sldId="827"/>
        </pc:sldMkLst>
      </pc:sldChg>
      <pc:sldChg chg="add ord replId">
        <pc:chgData name="mansour farhat" userId="bed7c5799dc45719" providerId="LiveId" clId="{242BA0B0-B8C2-456A-8E91-1DB75C631F26}" dt="2021-10-04T00:56:58.023" v="5157"/>
        <pc:sldMkLst>
          <pc:docMk/>
          <pc:sldMk cId="2388053846" sldId="828"/>
        </pc:sldMkLst>
      </pc:sldChg>
    </pc:docChg>
  </pc:docChgLst>
  <pc:docChgLst>
    <pc:chgData name="mansour farhat" userId="bed7c5799dc45719" providerId="LiveId" clId="{DA6943C5-973E-45F6-BFE3-92C355C8F7B6}"/>
    <pc:docChg chg="delSld">
      <pc:chgData name="mansour farhat" userId="bed7c5799dc45719" providerId="LiveId" clId="{DA6943C5-973E-45F6-BFE3-92C355C8F7B6}" dt="2021-11-07T01:47:48.814" v="1" actId="47"/>
      <pc:docMkLst>
        <pc:docMk/>
      </pc:docMkLst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1357276736" sldId="256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2260869986" sldId="257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1673638649" sldId="258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1718315074" sldId="259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2703134818" sldId="795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1181106827" sldId="798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2092580895" sldId="800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802342848" sldId="801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3723524474" sldId="802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3591076453" sldId="803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3824556555" sldId="804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4093654354" sldId="805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835702604" sldId="806"/>
        </pc:sldMkLst>
      </pc:sldChg>
      <pc:sldChg chg="del">
        <pc:chgData name="mansour farhat" userId="bed7c5799dc45719" providerId="LiveId" clId="{DA6943C5-973E-45F6-BFE3-92C355C8F7B6}" dt="2021-11-07T01:47:41.367" v="0" actId="47"/>
        <pc:sldMkLst>
          <pc:docMk/>
          <pc:sldMk cId="3729029717" sldId="807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3733469625" sldId="815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702940737" sldId="816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3428197143" sldId="817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2473707572" sldId="818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380111951" sldId="819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3655242585" sldId="820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3737844388" sldId="822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339163157" sldId="823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3861312994" sldId="824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3221508715" sldId="825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3088643770" sldId="826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3034685567" sldId="827"/>
        </pc:sldMkLst>
      </pc:sldChg>
      <pc:sldChg chg="del">
        <pc:chgData name="mansour farhat" userId="bed7c5799dc45719" providerId="LiveId" clId="{DA6943C5-973E-45F6-BFE3-92C355C8F7B6}" dt="2021-11-07T01:47:48.814" v="1" actId="47"/>
        <pc:sldMkLst>
          <pc:docMk/>
          <pc:sldMk cId="2388053846" sldId="82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4C3F9-E1BD-4C80-86C3-424D8A9D4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501242-F86D-4F43-8975-E66852D6A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B2591-6ABF-4741-BDAB-49347D84B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FB7ED-F9F5-4C8E-90B6-C6689D84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6A7CA-06C0-4B61-ABAF-335E60938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8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A3208-D6D8-43A0-B56A-33150CF77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BDEC1-7044-4322-BEA5-D4D08FE59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01C0A-044D-42F2-B8E2-1D2E6D25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5943D-E3C2-4CF7-BDAC-03CCAEAD0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71410-AB7B-49BD-8405-325238CC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24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D48E1-35CD-4448-B176-293957B84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D7A76-C55E-4017-ABC3-61F1B6B44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CF6AF-CA95-4CD9-A152-F0C905061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531F6-AC31-4C62-B2CC-14F9588F0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E1044-1655-4FB4-AF87-34C7C928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41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DA482-7B4E-495A-A04F-BB4305D06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62FE7-7620-49FE-9448-760C805F99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111893-7A0C-4045-AB3D-6C7C43391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A96908-7435-4862-8C4D-2894A0C4D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7B6E9-7EE8-4EDF-A81D-0D346FCBF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13842-1572-4FCD-9F72-A77EB6B88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24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BAAA4-BB5F-429B-B6B8-7E6A28FF9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8829E-FBE4-4B85-868A-359401E64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664210-6028-4211-9BF9-FDC340566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59B711-ABD4-4410-A597-F59DD3D994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D13780-15B8-42E1-BD9E-F8F9F81A1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EDD6FF-AA65-431E-916A-FABEE0DF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658F02-8792-44E3-9737-733ADF57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9D9679-01A9-4CB1-BB62-8BAEDD87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63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8894-8560-4166-A372-301E0E557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905979-9BBD-4DC9-8A0D-806ED264C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DC27D2-06A4-4629-A17D-C945D4BC9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C3F756-3BED-4F45-95AE-7AF188E6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EDFDDE-CB3B-4583-8E7A-AADC2D51E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8D076-CB25-4259-82F4-30E3FB43E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34430-A02F-4365-9132-9FB28687D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0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991A3-76AA-4834-BEE4-31A5B56C5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FE52F-C33B-4DB5-A45B-0BDB3AC7A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7BE7A-5994-4E18-ADC7-5DBC8AE8B6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12ED4-4FD1-4E10-B8B8-F2D590D33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4AEDD-9A38-428C-99D7-73AAE1BF6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C4ABC-7772-4E1E-99FC-8F33A867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11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FAD1-87F3-441C-B96D-2E1CAB87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F09562-BBA8-4CD4-888B-8FAAC75486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E94AA-8774-4C13-8D48-F1767E89B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8E318A-E344-4A88-ACF5-9EC1574BE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0C1C-CCE9-4C30-8FD9-4DF334A3C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11682-B92A-402F-8577-88D2136F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9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45760-D866-431A-9489-1C90E0847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B9FCD6-0DA3-45C7-B56A-625025329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6AA86-B784-4465-AD90-80345DE91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80D18-1A38-4111-9BF0-D3579E6EA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E117C-1245-43D6-840B-21AF5324C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3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A997E-5618-468F-A645-0B5C41458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7E02CA-D0E3-4C46-9751-D4F0DBC7A2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0C24F-65BB-4F5C-8399-775DDAAAF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B6E32-7BB1-4655-B8DC-31B9F468B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6A5C3-6506-440F-9041-B3716A96F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29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2B253A-7CB8-43E8-875E-CE9A8E261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A333B-E3CE-45CA-8931-1EA488BB8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CA01F-1A41-47C3-8126-020A9A9ACC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380FB-DF3A-4A63-B28C-22BA47704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DB1EF-57F6-4824-9F63-65C118D2ED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6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3dguru.co.kr/bbs/newsroom/8005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91EC3-2AA8-4637-8D75-FF67384CA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023"/>
            <a:ext cx="11141015" cy="1552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Income Statement </a:t>
            </a:r>
            <a:br>
              <a:rPr lang="en-US" dirty="0"/>
            </a:br>
            <a:r>
              <a:rPr lang="en-US" dirty="0"/>
              <a:t>Chapter 3 or 4 Intermediate Accounting. </a:t>
            </a:r>
            <a:br>
              <a:rPr lang="en-US" dirty="0"/>
            </a:br>
            <a:r>
              <a:rPr lang="en-US" dirty="0"/>
              <a:t>FAR Boot Camp.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A11B1-94BE-4F0E-A710-6106BA99F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26" y="1935193"/>
            <a:ext cx="11095008" cy="4922807"/>
          </a:xfrm>
        </p:spPr>
        <p:txBody>
          <a:bodyPr/>
          <a:lstStyle/>
          <a:p>
            <a:r>
              <a:rPr lang="en-US" dirty="0"/>
              <a:t>Usefulness and Limitation (part 1)</a:t>
            </a:r>
          </a:p>
          <a:p>
            <a:r>
              <a:rPr lang="en-US" dirty="0"/>
              <a:t>Elements of Income Statement (part 2)</a:t>
            </a:r>
          </a:p>
          <a:p>
            <a:r>
              <a:rPr lang="en-US" dirty="0"/>
              <a:t>Format of Income Statements (part 2)</a:t>
            </a:r>
          </a:p>
          <a:p>
            <a:r>
              <a:rPr lang="en-US" dirty="0"/>
              <a:t>Various Income Items:</a:t>
            </a:r>
          </a:p>
          <a:p>
            <a:pPr marL="860400" lvl="1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Unusual and infrequent gains and losses (part 3)</a:t>
            </a:r>
          </a:p>
          <a:p>
            <a:pPr marL="860400" lvl="1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Noncontrolling interest (part 3)</a:t>
            </a:r>
          </a:p>
          <a:p>
            <a:pPr marL="860400" lvl="1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Discontinued operations (part 4)</a:t>
            </a:r>
          </a:p>
          <a:p>
            <a:pPr marL="860400" lvl="1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Earnings per share (part 5)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Accounting changes and errors (part 6)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8A16ABA5-FCDF-49CD-8F98-035D7F7EE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89A92B-DC00-41F9-8A84-234960249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347" y="1846190"/>
            <a:ext cx="4340828" cy="200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74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864E4-A824-48EB-9824-2637D279B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dirty="0"/>
              <a:t>General Electric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86BE6-9C5D-4381-8813-DC3B0F755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7311" y="2096634"/>
            <a:ext cx="7500889" cy="4108702"/>
          </a:xfrm>
        </p:spPr>
        <p:txBody>
          <a:bodyPr>
            <a:noAutofit/>
          </a:bodyPr>
          <a:lstStyle/>
          <a:p>
            <a:r>
              <a:rPr lang="en-US" sz="1600" b="0" i="0" dirty="0">
                <a:effectLst/>
                <a:highlight>
                  <a:srgbClr val="FFFF00"/>
                </a:highlight>
                <a:latin typeface="Yahoo Sans Finance"/>
              </a:rPr>
              <a:t>Power segment:</a:t>
            </a:r>
          </a:p>
          <a:p>
            <a:pPr lvl="1"/>
            <a:r>
              <a:rPr lang="en-US" sz="1600" b="0" i="0" dirty="0">
                <a:effectLst/>
                <a:latin typeface="Yahoo Sans Finance"/>
              </a:rPr>
              <a:t> offers heavy-duty and aeroderivative gas turbines for utilities, independent power producers, and industrial applications; maintenance</a:t>
            </a:r>
            <a:r>
              <a:rPr lang="en-US" sz="1600" dirty="0">
                <a:latin typeface="Yahoo Sans Finance"/>
              </a:rPr>
              <a:t> etc.</a:t>
            </a:r>
            <a:endParaRPr lang="en-US" sz="1600" b="0" i="0" dirty="0">
              <a:effectLst/>
              <a:latin typeface="Yahoo Sans Finance"/>
            </a:endParaRPr>
          </a:p>
          <a:p>
            <a:r>
              <a:rPr lang="en-US" sz="1600" dirty="0">
                <a:highlight>
                  <a:srgbClr val="FFFF00"/>
                </a:highlight>
                <a:latin typeface="Yahoo Sans Finance"/>
              </a:rPr>
              <a:t>Renewable Energy segment:</a:t>
            </a:r>
          </a:p>
          <a:p>
            <a:pPr lvl="1"/>
            <a:r>
              <a:rPr lang="en-US" sz="1600" b="0" i="0" dirty="0">
                <a:effectLst/>
                <a:latin typeface="Yahoo Sans Finance"/>
              </a:rPr>
              <a:t> provides various solutions for its customers through combining onshore and offshore wind, blades, hydro, storage, solar etc.</a:t>
            </a:r>
            <a:endParaRPr lang="en-US" sz="1600" dirty="0">
              <a:latin typeface="Yahoo Sans Finance"/>
            </a:endParaRPr>
          </a:p>
          <a:p>
            <a:r>
              <a:rPr lang="en-US" sz="1600" dirty="0">
                <a:highlight>
                  <a:srgbClr val="FFFF00"/>
                </a:highlight>
                <a:latin typeface="Yahoo Sans Finance"/>
              </a:rPr>
              <a:t>Healthcare segment:</a:t>
            </a:r>
          </a:p>
          <a:p>
            <a:pPr lvl="1"/>
            <a:r>
              <a:rPr lang="en-US" sz="1600" b="0" i="0" dirty="0">
                <a:effectLst/>
                <a:latin typeface="Yahoo Sans Finance"/>
              </a:rPr>
              <a:t> develops, manufactures, markets, and services magnetic resonance, computed tomography, molecular imaging, x-ray and high-frequency soundwave systems etc.</a:t>
            </a:r>
          </a:p>
          <a:p>
            <a:r>
              <a:rPr lang="en-US" sz="1600" dirty="0">
                <a:highlight>
                  <a:srgbClr val="FFFF00"/>
                </a:highlight>
                <a:latin typeface="Yahoo Sans Finance"/>
              </a:rPr>
              <a:t>Capital segment:</a:t>
            </a:r>
          </a:p>
          <a:p>
            <a:pPr lvl="1"/>
            <a:r>
              <a:rPr lang="en-US" sz="1600" b="0" i="0" dirty="0">
                <a:effectLst/>
                <a:latin typeface="Yahoo Sans Finance"/>
              </a:rPr>
              <a:t> offers aviation leasing and financing, and working capital services; financial solutions and underwriting capabilities </a:t>
            </a:r>
            <a:r>
              <a:rPr lang="en-US" sz="1600" b="0" i="0" dirty="0" err="1">
                <a:effectLst/>
                <a:latin typeface="Yahoo Sans Finance"/>
              </a:rPr>
              <a:t>etc</a:t>
            </a:r>
            <a:endParaRPr lang="en-US" sz="1600" b="0" i="0" dirty="0">
              <a:effectLst/>
              <a:latin typeface="Yahoo Sans Finance"/>
            </a:endParaRPr>
          </a:p>
          <a:p>
            <a:r>
              <a:rPr lang="en-US" sz="1600" dirty="0">
                <a:highlight>
                  <a:srgbClr val="FFFF00"/>
                </a:highlight>
                <a:latin typeface="Yahoo Sans Finance"/>
              </a:rPr>
              <a:t>Aviation Segment</a:t>
            </a:r>
            <a:endParaRPr lang="en-US" sz="1600" b="0" i="0" dirty="0">
              <a:effectLst/>
              <a:highlight>
                <a:srgbClr val="FFFF00"/>
              </a:highlight>
              <a:latin typeface="Yahoo Sans Finance"/>
            </a:endParaRPr>
          </a:p>
          <a:p>
            <a:pPr lvl="1"/>
            <a:r>
              <a:rPr lang="en-US" sz="1600" b="0" i="0" dirty="0">
                <a:effectLst/>
                <a:latin typeface="Yahoo Sans Finance"/>
              </a:rPr>
              <a:t>designs and produces commercial and military aircraft engines, integrated engine components, electric power </a:t>
            </a:r>
            <a:r>
              <a:rPr lang="en-US" sz="1600" b="0" i="0" dirty="0" err="1">
                <a:effectLst/>
                <a:latin typeface="Yahoo Sans Finance"/>
              </a:rPr>
              <a:t>etc</a:t>
            </a:r>
            <a:endParaRPr lang="en-US" sz="1600" dirty="0"/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2A2343E-4C14-4E81-AED4-F7218849EC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2152" r="3236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3D75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23">
            <a:extLst>
              <a:ext uri="{FF2B5EF4-FFF2-40B4-BE49-F238E27FC236}">
                <a16:creationId xmlns:a16="http://schemas.microsoft.com/office/drawing/2014/main" id="{C1FA03E0-D509-439E-BB35-10E249A19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6292283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76338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03893-1018-449D-A009-67C1CE723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82" y="-85146"/>
            <a:ext cx="10515600" cy="874856"/>
          </a:xfrm>
        </p:spPr>
        <p:txBody>
          <a:bodyPr/>
          <a:lstStyle/>
          <a:p>
            <a:pPr algn="ctr"/>
            <a:r>
              <a:rPr lang="en-US" dirty="0"/>
              <a:t>Discontinued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6FEF5-4714-4D0A-AE18-BA0F3B360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64" y="1098262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403200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Why do you report Discontinued operations separately?</a:t>
            </a:r>
          </a:p>
          <a:p>
            <a:pPr marL="860400" lvl="1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Non-recurring gain/loss</a:t>
            </a:r>
          </a:p>
          <a:p>
            <a:pPr marL="860400" lvl="1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More information to users to assess amount, timing and uncertainty of cash flows</a:t>
            </a:r>
          </a:p>
          <a:p>
            <a:pPr marL="403200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When does it happen?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</a:rPr>
              <a:t>1. Eliminate a 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component</a:t>
            </a:r>
            <a:r>
              <a:rPr lang="en-US" dirty="0">
                <a:solidFill>
                  <a:srgbClr val="000000"/>
                </a:solidFill>
              </a:rPr>
              <a:t> of a business:</a:t>
            </a:r>
          </a:p>
          <a:p>
            <a:pPr marL="1317600" lvl="2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Cash flow and operation can be clearly distinguishable (identifies) for financial reporting purposes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</a:rPr>
              <a:t>2. The elimination represent a 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strategic shift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Product line represent 15% of total revenues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Sale of geographical are that represents 20% of total assets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Sale of an equity investment that represent 20 % of company’s assets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Selling part of a business is not a discontinued operation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0000"/>
                </a:solidFill>
              </a:rPr>
              <a:t>Amounts are reported </a:t>
            </a:r>
            <a:r>
              <a:rPr lang="en-US" b="1" dirty="0">
                <a:solidFill>
                  <a:srgbClr val="000000"/>
                </a:solidFill>
                <a:highlight>
                  <a:srgbClr val="FFFF00"/>
                </a:highlight>
              </a:rPr>
              <a:t>“net of tax.”</a:t>
            </a:r>
            <a:endParaRPr lang="en-US" dirty="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403200" indent="-403200">
              <a:buFont typeface="+mj-lt"/>
              <a:buAutoNum type="arabicPeriod"/>
            </a:pPr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7A988DCC-AA22-4A1C-9175-10FCCD8CF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006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2274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E2E69-5032-4D65-9AFB-4DA06E4A2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97716"/>
            <a:ext cx="12060382" cy="2995757"/>
          </a:xfrm>
        </p:spPr>
        <p:txBody>
          <a:bodyPr/>
          <a:lstStyle/>
          <a:p>
            <a:r>
              <a:rPr lang="en-US" dirty="0"/>
              <a:t>Adam Inc, a highly diversified company, decides to discontinue its health care segment. During the current year, the health care segment lost $3,500 (net of tax). Adam Inc sold the division at the end of the year at a loss of $2,000 (net of tax). Adam  determines that the health care segment discontinuation meets the </a:t>
            </a:r>
            <a:r>
              <a:rPr lang="en-US" dirty="0">
                <a:highlight>
                  <a:srgbClr val="FFFF00"/>
                </a:highlight>
              </a:rPr>
              <a:t>strategic shift.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ontent Placeholder 2" descr="Table is screen readable.">
            <a:extLst>
              <a:ext uri="{FF2B5EF4-FFF2-40B4-BE49-F238E27FC236}">
                <a16:creationId xmlns:a16="http://schemas.microsoft.com/office/drawing/2014/main" id="{A5545BEA-867D-4D82-ABEA-9AF7695B4D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1159455"/>
              </p:ext>
            </p:extLst>
          </p:nvPr>
        </p:nvGraphicFramePr>
        <p:xfrm>
          <a:off x="1115291" y="2743199"/>
          <a:ext cx="9732818" cy="2466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0600">
                  <a:extLst>
                    <a:ext uri="{9D8B030D-6E8A-4147-A177-3AD203B41FA5}">
                      <a16:colId xmlns:a16="http://schemas.microsoft.com/office/drawing/2014/main" val="632277510"/>
                    </a:ext>
                  </a:extLst>
                </a:gridCol>
                <a:gridCol w="1540872">
                  <a:extLst>
                    <a:ext uri="{9D8B030D-6E8A-4147-A177-3AD203B41FA5}">
                      <a16:colId xmlns:a16="http://schemas.microsoft.com/office/drawing/2014/main" val="2294331243"/>
                    </a:ext>
                  </a:extLst>
                </a:gridCol>
                <a:gridCol w="1821346">
                  <a:extLst>
                    <a:ext uri="{9D8B030D-6E8A-4147-A177-3AD203B41FA5}">
                      <a16:colId xmlns:a16="http://schemas.microsoft.com/office/drawing/2014/main" val="4093165205"/>
                    </a:ext>
                  </a:extLst>
                </a:gridCol>
              </a:tblGrid>
              <a:tr h="430684">
                <a:tc>
                  <a:txBody>
                    <a:bodyPr/>
                    <a:lstStyle/>
                    <a:p>
                      <a:r>
                        <a:rPr lang="en-US" sz="18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Income from continuing operations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u="sng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en-US" sz="1800" b="0" u="none" dirty="0">
                          <a:solidFill>
                            <a:srgbClr val="000000"/>
                          </a:solidFill>
                          <a:latin typeface="+mn-lt"/>
                        </a:rPr>
                        <a:t>$30,857</a:t>
                      </a:r>
                      <a:endParaRPr lang="en-US" u="non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23810"/>
                  </a:ext>
                </a:extLst>
              </a:tr>
              <a:tr h="430684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Discontinued operations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5056560"/>
                  </a:ext>
                </a:extLst>
              </a:tr>
              <a:tr h="743373">
                <a:tc>
                  <a:txBody>
                    <a:bodyPr/>
                    <a:lstStyle/>
                    <a:p>
                      <a:pPr marL="0" indent="177800"/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Loss from operation of discontinued health care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segmeng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net of tax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990000"/>
                          </a:solidFill>
                          <a:latin typeface="+mn-lt"/>
                        </a:rPr>
                        <a:t>$3,500</a:t>
                      </a:r>
                      <a:endParaRPr lang="en-US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30449"/>
                  </a:ext>
                </a:extLst>
              </a:tr>
              <a:tr h="430684">
                <a:tc>
                  <a:txBody>
                    <a:bodyPr/>
                    <a:lstStyle/>
                    <a:p>
                      <a:pPr marL="0" indent="173038"/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Loss from disposal of health care segment (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net of tax</a:t>
                      </a:r>
                      <a:r>
                        <a:rPr lang="en-US" sz="18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mpd="sng">
                      <a:noFill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u="sng" baseline="0" dirty="0">
                          <a:solidFill>
                            <a:srgbClr val="99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  <a:latin typeface="+mn-lt"/>
                        </a:rPr>
                        <a:t>  2,000</a:t>
                      </a:r>
                      <a:endParaRPr lang="en-US" u="sng" baseline="0" dirty="0">
                        <a:uFill>
                          <a:solidFill>
                            <a:schemeClr val="tx1"/>
                          </a:solidFill>
                        </a:u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u="sng" baseline="0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     (5,500)</a:t>
                      </a:r>
                      <a:r>
                        <a:rPr lang="en-US" sz="1800" b="1" u="sng" baseline="0" dirty="0">
                          <a:solidFill>
                            <a:srgbClr val="990000"/>
                          </a:solidFill>
                          <a:uFill>
                            <a:solidFill>
                              <a:schemeClr val="tx1"/>
                            </a:solidFill>
                          </a:uFill>
                          <a:latin typeface="+mn-lt"/>
                        </a:rPr>
                        <a:t>         </a:t>
                      </a:r>
                      <a:endParaRPr lang="en-US" u="sng" baseline="0" dirty="0">
                        <a:uFill>
                          <a:solidFill>
                            <a:schemeClr val="tx1"/>
                          </a:solidFill>
                        </a:u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8718683"/>
                  </a:ext>
                </a:extLst>
              </a:tr>
              <a:tr h="430684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000000"/>
                          </a:solidFill>
                          <a:latin typeface="+mn-lt"/>
                        </a:rPr>
                        <a:t>Net income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u="dbl" baseline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dbl" baseline="0" dirty="0">
                          <a:solidFill>
                            <a:srgbClr val="000000"/>
                          </a:solidFill>
                          <a:latin typeface="+mn-lt"/>
                        </a:rPr>
                        <a:t>$25,357</a:t>
                      </a:r>
                      <a:endParaRPr lang="en-US" u="dbl" baseline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016015"/>
                  </a:ext>
                </a:extLst>
              </a:tr>
            </a:tbl>
          </a:graphicData>
        </a:graphic>
      </p:graphicFrame>
      <p:sp>
        <p:nvSpPr>
          <p:cNvPr id="5" name="TextBox 23">
            <a:extLst>
              <a:ext uri="{FF2B5EF4-FFF2-40B4-BE49-F238E27FC236}">
                <a16:creationId xmlns:a16="http://schemas.microsoft.com/office/drawing/2014/main" id="{F846C251-71B5-419E-9684-1B3E44BB0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006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205B11-85A5-4CDB-8225-2C7B5A293EF3}"/>
              </a:ext>
            </a:extLst>
          </p:cNvPr>
          <p:cNvSpPr/>
          <p:nvPr/>
        </p:nvSpPr>
        <p:spPr>
          <a:xfrm>
            <a:off x="1115291" y="3076719"/>
            <a:ext cx="9885218" cy="1620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F26D65-2289-4D2D-97EC-FD185E05E9D3}"/>
              </a:ext>
            </a:extLst>
          </p:cNvPr>
          <p:cNvSpPr/>
          <p:nvPr/>
        </p:nvSpPr>
        <p:spPr>
          <a:xfrm>
            <a:off x="1191491" y="4814455"/>
            <a:ext cx="9885218" cy="9926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2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9A6C588-6E68-49E6-9F55-D05AB7DE7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641635"/>
              </p:ext>
            </p:extLst>
          </p:nvPr>
        </p:nvGraphicFramePr>
        <p:xfrm>
          <a:off x="623455" y="374073"/>
          <a:ext cx="6809510" cy="6337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350">
                  <a:extLst>
                    <a:ext uri="{9D8B030D-6E8A-4147-A177-3AD203B41FA5}">
                      <a16:colId xmlns:a16="http://schemas.microsoft.com/office/drawing/2014/main" val="3076235338"/>
                    </a:ext>
                  </a:extLst>
                </a:gridCol>
                <a:gridCol w="3867563">
                  <a:extLst>
                    <a:ext uri="{9D8B030D-6E8A-4147-A177-3AD203B41FA5}">
                      <a16:colId xmlns:a16="http://schemas.microsoft.com/office/drawing/2014/main" val="3416209908"/>
                    </a:ext>
                  </a:extLst>
                </a:gridCol>
                <a:gridCol w="927588">
                  <a:extLst>
                    <a:ext uri="{9D8B030D-6E8A-4147-A177-3AD203B41FA5}">
                      <a16:colId xmlns:a16="http://schemas.microsoft.com/office/drawing/2014/main" val="4240651990"/>
                    </a:ext>
                  </a:extLst>
                </a:gridCol>
                <a:gridCol w="896144">
                  <a:extLst>
                    <a:ext uri="{9D8B030D-6E8A-4147-A177-3AD203B41FA5}">
                      <a16:colId xmlns:a16="http://schemas.microsoft.com/office/drawing/2014/main" val="3055354725"/>
                    </a:ext>
                  </a:extLst>
                </a:gridCol>
                <a:gridCol w="911865">
                  <a:extLst>
                    <a:ext uri="{9D8B030D-6E8A-4147-A177-3AD203B41FA5}">
                      <a16:colId xmlns:a16="http://schemas.microsoft.com/office/drawing/2014/main" val="3652690302"/>
                    </a:ext>
                  </a:extLst>
                </a:gridCol>
              </a:tblGrid>
              <a:tr h="16854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Adam Comoany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811945"/>
                  </a:ext>
                </a:extLst>
              </a:tr>
              <a:tr h="16854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Income Statement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64313"/>
                  </a:ext>
                </a:extLst>
              </a:tr>
              <a:tr h="17258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For the Year Ended December 31, 2020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77200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Sales revenue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$ 120,000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2015405125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Cost of goods sold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75,300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2307300758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Gross profit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44,700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380692121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760513713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sng" strike="noStrike">
                          <a:effectLst/>
                        </a:rPr>
                        <a:t>Operating Expenses</a:t>
                      </a:r>
                      <a:endParaRPr lang="en-US" sz="1200" b="0" i="0" u="sng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355163570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  Selling expenses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2186014631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Sales commissions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$     7,980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2521292466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Depreciation of sales equipment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  6,480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249736949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Delivery expense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  2,690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$  17,150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612618460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   Administrative expenses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780345033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Officers’ salaries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  4,900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3901128765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Depreciation of office furniture and equipment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  3,960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 8,860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26,010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3268546137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             Income from operations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18,690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2277802757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54988882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sng" strike="noStrike">
                          <a:effectLst/>
                        </a:rPr>
                        <a:t>Other Revenues and Gains</a:t>
                      </a:r>
                      <a:endParaRPr lang="en-US" sz="1200" b="0" i="0" u="sng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920688238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Gain on sale of warehouse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10,000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4012862388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Rent revenue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17,230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935125921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45,920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351354384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sng" strike="noStrike">
                          <a:effectLst/>
                        </a:rPr>
                        <a:t>Other Expenses and Losses</a:t>
                      </a:r>
                      <a:endParaRPr lang="en-US" sz="1200" b="0" i="0" u="sng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2276553363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Loss on sale of Equipment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  5,000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2725972003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Interest expense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  1,860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234575628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406892338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Income before income tax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39,060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2702620605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Income tax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  8,203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972862783"/>
                  </a:ext>
                </a:extLst>
              </a:tr>
              <a:tr h="17258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effectLst/>
                        </a:rPr>
                        <a:t>Income from continuing operation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$   30,857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1122945674"/>
                  </a:ext>
                </a:extLst>
              </a:tr>
              <a:tr h="17258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Discontinued operations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3975871765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Loss from operation of discontinued  health care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2823209083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division (net of tax)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 3,500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775836371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Loss from disposal of health care segment (net of tax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      2,000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 $     5,500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946021010"/>
                  </a:ext>
                </a:extLst>
              </a:tr>
              <a:tr h="16854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3407839480"/>
                  </a:ext>
                </a:extLst>
              </a:tr>
              <a:tr h="16854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Net income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 dirty="0">
                          <a:effectLst/>
                        </a:rPr>
                        <a:t> $   25,357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3528" marR="3528" marT="3528" marB="0" anchor="ctr"/>
                </a:tc>
                <a:extLst>
                  <a:ext uri="{0D108BD9-81ED-4DB2-BD59-A6C34878D82A}">
                    <a16:rowId xmlns:a16="http://schemas.microsoft.com/office/drawing/2014/main" val="935443010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A7494C2-A8EB-4C5C-9D3E-670EF6E45401}"/>
              </a:ext>
            </a:extLst>
          </p:cNvPr>
          <p:cNvSpPr/>
          <p:nvPr/>
        </p:nvSpPr>
        <p:spPr>
          <a:xfrm>
            <a:off x="491836" y="5645727"/>
            <a:ext cx="7031182" cy="1129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9DD70C-2E7D-48FD-96D1-7BB84B29C34E}"/>
              </a:ext>
            </a:extLst>
          </p:cNvPr>
          <p:cNvSpPr/>
          <p:nvPr/>
        </p:nvSpPr>
        <p:spPr>
          <a:xfrm>
            <a:off x="7910945" y="5056909"/>
            <a:ext cx="2770910" cy="588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Old Net income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54FBB4-0E92-4E4E-8982-C42068690A34}"/>
              </a:ext>
            </a:extLst>
          </p:cNvPr>
          <p:cNvSpPr/>
          <p:nvPr/>
        </p:nvSpPr>
        <p:spPr>
          <a:xfrm>
            <a:off x="7862454" y="5684982"/>
            <a:ext cx="2770910" cy="588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EPS  TBD later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6D9A8D-EA51-4E03-B101-2647571E81A5}"/>
              </a:ext>
            </a:extLst>
          </p:cNvPr>
          <p:cNvSpPr txBox="1"/>
          <p:nvPr/>
        </p:nvSpPr>
        <p:spPr>
          <a:xfrm>
            <a:off x="7810499" y="415637"/>
            <a:ext cx="327660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Intraperiod</a:t>
            </a:r>
            <a:r>
              <a:rPr lang="en-US" dirty="0">
                <a:solidFill>
                  <a:srgbClr val="FF0000"/>
                </a:solidFill>
              </a:rPr>
              <a:t> Tax Allocation</a:t>
            </a:r>
          </a:p>
          <a:p>
            <a:endParaRPr lang="en-US" dirty="0"/>
          </a:p>
          <a:p>
            <a:r>
              <a:rPr lang="en-US" dirty="0"/>
              <a:t>Allocation of tax within a period on the income statement.</a:t>
            </a:r>
          </a:p>
          <a:p>
            <a:r>
              <a:rPr lang="en-US" dirty="0"/>
              <a:t>Helps users understand impact of income taxes on various components.</a:t>
            </a:r>
          </a:p>
          <a:p>
            <a:r>
              <a:rPr lang="en-US" u="sng" dirty="0"/>
              <a:t>Applied to: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income from continuing operations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discontinued operations</a:t>
            </a:r>
          </a:p>
          <a:p>
            <a:endParaRPr lang="en-US" dirty="0"/>
          </a:p>
          <a:p>
            <a:r>
              <a:rPr lang="en-US" dirty="0"/>
              <a:t>Why? </a:t>
            </a:r>
          </a:p>
          <a:p>
            <a:r>
              <a:rPr lang="en-US" dirty="0"/>
              <a:t>Tax is a real cost</a:t>
            </a:r>
          </a:p>
          <a:p>
            <a:r>
              <a:rPr lang="en-US" dirty="0"/>
              <a:t>Predict amount, timing and uncertainty of taxes. </a:t>
            </a: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1E8CB2FA-D905-4AB0-9102-FB774C475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8569" y="6313055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07915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442D-F292-4B53-B2BC-A09C303B2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989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Discontinued Operations (Gain net of tax)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62308-9E5B-4122-A30F-C7C554A37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" y="904298"/>
            <a:ext cx="11811000" cy="4351338"/>
          </a:xfrm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</a:rPr>
              <a:t>Adam Co. has income before income tax of $200,000. It has a gain of $40,000 from a discontinued operation and 6,000 fo</a:t>
            </a:r>
            <a:r>
              <a:rPr lang="en-US" dirty="0">
                <a:solidFill>
                  <a:srgbClr val="000000"/>
                </a:solidFill>
              </a:rPr>
              <a:t>r operating the business</a:t>
            </a:r>
            <a:r>
              <a:rPr lang="en-US" sz="2800" dirty="0">
                <a:solidFill>
                  <a:srgbClr val="000000"/>
                </a:solidFill>
              </a:rPr>
              <a:t> division. Assuming a 21 percent income tax rate, Adam presents the following information on the income statement.</a:t>
            </a:r>
            <a:endParaRPr lang="en-US" dirty="0"/>
          </a:p>
        </p:txBody>
      </p:sp>
      <p:graphicFrame>
        <p:nvGraphicFramePr>
          <p:cNvPr id="4" name="Content Placeholder 8" descr="Table is accessible to screenreaders">
            <a:extLst>
              <a:ext uri="{FF2B5EF4-FFF2-40B4-BE49-F238E27FC236}">
                <a16:creationId xmlns:a16="http://schemas.microsoft.com/office/drawing/2014/main" id="{EC65AC14-AFC9-4B6A-B989-F884B8475F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234718"/>
              </p:ext>
            </p:extLst>
          </p:nvPr>
        </p:nvGraphicFramePr>
        <p:xfrm>
          <a:off x="297873" y="2543233"/>
          <a:ext cx="6357696" cy="358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2947">
                  <a:extLst>
                    <a:ext uri="{9D8B030D-6E8A-4147-A177-3AD203B41FA5}">
                      <a16:colId xmlns:a16="http://schemas.microsoft.com/office/drawing/2014/main" val="753135332"/>
                    </a:ext>
                  </a:extLst>
                </a:gridCol>
                <a:gridCol w="1460817">
                  <a:extLst>
                    <a:ext uri="{9D8B030D-6E8A-4147-A177-3AD203B41FA5}">
                      <a16:colId xmlns:a16="http://schemas.microsoft.com/office/drawing/2014/main" val="1408879488"/>
                    </a:ext>
                  </a:extLst>
                </a:gridCol>
                <a:gridCol w="1383932">
                  <a:extLst>
                    <a:ext uri="{9D8B030D-6E8A-4147-A177-3AD203B41FA5}">
                      <a16:colId xmlns:a16="http://schemas.microsoft.com/office/drawing/2014/main" val="2174413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rgbClr val="000000"/>
                          </a:solidFill>
                        </a:rPr>
                        <a:t>Income before income tax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0" dirty="0">
                          <a:solidFill>
                            <a:srgbClr val="000000"/>
                          </a:solidFill>
                        </a:rPr>
                        <a:t>$200,000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16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rgbClr val="000000"/>
                          </a:solidFill>
                        </a:rPr>
                        <a:t>Income tax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0" u="sng" dirty="0">
                          <a:solidFill>
                            <a:srgbClr val="000000"/>
                          </a:solidFill>
                        </a:rPr>
                        <a:t>    42,000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84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rgbClr val="000000"/>
                          </a:solidFill>
                        </a:rPr>
                        <a:t>Income from continuing operations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0" dirty="0">
                          <a:solidFill>
                            <a:srgbClr val="000000"/>
                          </a:solidFill>
                        </a:rPr>
                        <a:t>158,000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54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Gain on discontinued operations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$40,000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031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355600"/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Less: Applicable income tax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IN" sz="1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8,400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31,600</a:t>
                      </a:r>
                    </a:p>
                    <a:p>
                      <a:pPr algn="l"/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/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25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Net income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4,740</a:t>
                      </a:r>
                    </a:p>
                    <a:p>
                      <a:pPr algn="r"/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/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$194,340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73663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2367118-8E9F-47D1-861D-8015E03558D2}"/>
              </a:ext>
            </a:extLst>
          </p:cNvPr>
          <p:cNvSpPr txBox="1"/>
          <p:nvPr/>
        </p:nvSpPr>
        <p:spPr>
          <a:xfrm>
            <a:off x="505690" y="4336473"/>
            <a:ext cx="480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Income from operating the business              6,000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8B2073-D5E8-4099-8A76-4C83FED766A3}"/>
              </a:ext>
            </a:extLst>
          </p:cNvPr>
          <p:cNvSpPr txBox="1"/>
          <p:nvPr/>
        </p:nvSpPr>
        <p:spPr>
          <a:xfrm>
            <a:off x="713507" y="4705805"/>
            <a:ext cx="480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Applicable Tax                                         </a:t>
            </a:r>
            <a:r>
              <a:rPr lang="en-US" u="sng" dirty="0"/>
              <a:t>1,260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92D5D0-3197-41E5-9A34-6A273866D574}"/>
              </a:ext>
            </a:extLst>
          </p:cNvPr>
          <p:cNvSpPr/>
          <p:nvPr/>
        </p:nvSpPr>
        <p:spPr>
          <a:xfrm>
            <a:off x="297873" y="2493818"/>
            <a:ext cx="6393872" cy="1108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CA60B4-4CB7-4D81-965F-1625342E6CD5}"/>
              </a:ext>
            </a:extLst>
          </p:cNvPr>
          <p:cNvSpPr/>
          <p:nvPr/>
        </p:nvSpPr>
        <p:spPr>
          <a:xfrm>
            <a:off x="187039" y="3649890"/>
            <a:ext cx="6393872" cy="686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FF4C2A-4940-4A52-B452-26D275372EF4}"/>
              </a:ext>
            </a:extLst>
          </p:cNvPr>
          <p:cNvSpPr/>
          <p:nvPr/>
        </p:nvSpPr>
        <p:spPr>
          <a:xfrm>
            <a:off x="505690" y="4402612"/>
            <a:ext cx="6393872" cy="900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D07CEB-9488-4276-BDA9-015584BADFB8}"/>
              </a:ext>
            </a:extLst>
          </p:cNvPr>
          <p:cNvSpPr/>
          <p:nvPr/>
        </p:nvSpPr>
        <p:spPr>
          <a:xfrm>
            <a:off x="297873" y="5413647"/>
            <a:ext cx="6393872" cy="9007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1B812010-03E1-47ED-883E-A78DAD31A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006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59699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F442D-F292-4B53-B2BC-A09C303B2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989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Discontinued Operations (Loss net of tax)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62308-9E5B-4122-A30F-C7C554A37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" y="904298"/>
            <a:ext cx="11811000" cy="4351338"/>
          </a:xfrm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</a:rPr>
              <a:t>Adam Co. has income before income tax of $200,000. It has a </a:t>
            </a:r>
            <a:r>
              <a:rPr lang="en-US" dirty="0">
                <a:solidFill>
                  <a:srgbClr val="000000"/>
                </a:solidFill>
              </a:rPr>
              <a:t>loss</a:t>
            </a:r>
            <a:r>
              <a:rPr lang="en-US" sz="2800" dirty="0">
                <a:solidFill>
                  <a:srgbClr val="000000"/>
                </a:solidFill>
              </a:rPr>
              <a:t> of $40,000 from a discontinued operation and 6,000 of losses fo</a:t>
            </a:r>
            <a:r>
              <a:rPr lang="en-US" dirty="0">
                <a:solidFill>
                  <a:srgbClr val="000000"/>
                </a:solidFill>
              </a:rPr>
              <a:t>r operating the business</a:t>
            </a:r>
            <a:r>
              <a:rPr lang="en-US" sz="2800" dirty="0">
                <a:solidFill>
                  <a:srgbClr val="000000"/>
                </a:solidFill>
              </a:rPr>
              <a:t> division. Assuming a 21 percent income tax rate, Adam presents the following information on the income statement.</a:t>
            </a:r>
            <a:endParaRPr lang="en-US" dirty="0"/>
          </a:p>
        </p:txBody>
      </p:sp>
      <p:graphicFrame>
        <p:nvGraphicFramePr>
          <p:cNvPr id="4" name="Content Placeholder 8" descr="Table is accessible to screenreaders">
            <a:extLst>
              <a:ext uri="{FF2B5EF4-FFF2-40B4-BE49-F238E27FC236}">
                <a16:creationId xmlns:a16="http://schemas.microsoft.com/office/drawing/2014/main" id="{EC65AC14-AFC9-4B6A-B989-F884B8475F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493560"/>
              </p:ext>
            </p:extLst>
          </p:nvPr>
        </p:nvGraphicFramePr>
        <p:xfrm>
          <a:off x="297873" y="2543233"/>
          <a:ext cx="6357696" cy="358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2947">
                  <a:extLst>
                    <a:ext uri="{9D8B030D-6E8A-4147-A177-3AD203B41FA5}">
                      <a16:colId xmlns:a16="http://schemas.microsoft.com/office/drawing/2014/main" val="753135332"/>
                    </a:ext>
                  </a:extLst>
                </a:gridCol>
                <a:gridCol w="1460817">
                  <a:extLst>
                    <a:ext uri="{9D8B030D-6E8A-4147-A177-3AD203B41FA5}">
                      <a16:colId xmlns:a16="http://schemas.microsoft.com/office/drawing/2014/main" val="1408879488"/>
                    </a:ext>
                  </a:extLst>
                </a:gridCol>
                <a:gridCol w="1383932">
                  <a:extLst>
                    <a:ext uri="{9D8B030D-6E8A-4147-A177-3AD203B41FA5}">
                      <a16:colId xmlns:a16="http://schemas.microsoft.com/office/drawing/2014/main" val="2174413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rgbClr val="000000"/>
                          </a:solidFill>
                        </a:rPr>
                        <a:t>Income before income tax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0" dirty="0">
                          <a:solidFill>
                            <a:srgbClr val="000000"/>
                          </a:solidFill>
                        </a:rPr>
                        <a:t>$200,000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16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rgbClr val="000000"/>
                          </a:solidFill>
                        </a:rPr>
                        <a:t>Income tax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0" u="sng" dirty="0">
                          <a:solidFill>
                            <a:srgbClr val="000000"/>
                          </a:solidFill>
                        </a:rPr>
                        <a:t>    42,000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846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b="0" dirty="0">
                          <a:solidFill>
                            <a:srgbClr val="000000"/>
                          </a:solidFill>
                        </a:rPr>
                        <a:t>Income from continuing operations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b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b="0" dirty="0">
                          <a:solidFill>
                            <a:srgbClr val="000000"/>
                          </a:solidFill>
                        </a:rPr>
                        <a:t>158,000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54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Loss on discontinued operations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(40,000)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031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355600"/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Less: Applicable income tax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lang="en-IN" sz="1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8,400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(31,600)</a:t>
                      </a:r>
                    </a:p>
                    <a:p>
                      <a:pPr algn="l"/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/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25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Net income</a:t>
                      </a:r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u="sng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(4,740)</a:t>
                      </a:r>
                    </a:p>
                    <a:p>
                      <a:pPr algn="r"/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/>
                      <a:endParaRPr lang="en-IN" sz="1800" b="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en-IN" sz="1800" b="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$121,660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73663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2367118-8E9F-47D1-861D-8015E03558D2}"/>
              </a:ext>
            </a:extLst>
          </p:cNvPr>
          <p:cNvSpPr txBox="1"/>
          <p:nvPr/>
        </p:nvSpPr>
        <p:spPr>
          <a:xfrm>
            <a:off x="505690" y="4336473"/>
            <a:ext cx="480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Income from operating the business           (6,000)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8B2073-D5E8-4099-8A76-4C83FED766A3}"/>
              </a:ext>
            </a:extLst>
          </p:cNvPr>
          <p:cNvSpPr txBox="1"/>
          <p:nvPr/>
        </p:nvSpPr>
        <p:spPr>
          <a:xfrm>
            <a:off x="713507" y="4705805"/>
            <a:ext cx="480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Less Applicable Tax  SAVINGS                     </a:t>
            </a:r>
            <a:r>
              <a:rPr lang="en-US" u="sng" dirty="0"/>
              <a:t>1,260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AE79E3-86A6-4B23-BFA3-9CFFB6119D53}"/>
              </a:ext>
            </a:extLst>
          </p:cNvPr>
          <p:cNvSpPr/>
          <p:nvPr/>
        </p:nvSpPr>
        <p:spPr>
          <a:xfrm>
            <a:off x="401783" y="2543233"/>
            <a:ext cx="6393872" cy="1108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AFB515-D4A5-411C-9173-C596B8ADAF92}"/>
              </a:ext>
            </a:extLst>
          </p:cNvPr>
          <p:cNvSpPr/>
          <p:nvPr/>
        </p:nvSpPr>
        <p:spPr>
          <a:xfrm>
            <a:off x="157787" y="3767033"/>
            <a:ext cx="6393872" cy="686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1E66D0-3615-41E2-9B63-68DCE532C846}"/>
              </a:ext>
            </a:extLst>
          </p:cNvPr>
          <p:cNvSpPr/>
          <p:nvPr/>
        </p:nvSpPr>
        <p:spPr>
          <a:xfrm>
            <a:off x="157787" y="4453616"/>
            <a:ext cx="6393872" cy="802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82BCDF-A62B-4B5F-8BED-E1DDED1EF6A2}"/>
              </a:ext>
            </a:extLst>
          </p:cNvPr>
          <p:cNvSpPr/>
          <p:nvPr/>
        </p:nvSpPr>
        <p:spPr>
          <a:xfrm>
            <a:off x="157787" y="5585406"/>
            <a:ext cx="6393872" cy="802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2EB4C917-5215-4486-9596-9078923AF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006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16139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</TotalTime>
  <Words>991</Words>
  <Application>Microsoft Office PowerPoint</Application>
  <PresentationFormat>Widescreen</PresentationFormat>
  <Paragraphs>239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Liberation Sans</vt:lpstr>
      <vt:lpstr>Wingdings</vt:lpstr>
      <vt:lpstr>Yahoo Sans Finance</vt:lpstr>
      <vt:lpstr>Office Theme</vt:lpstr>
      <vt:lpstr>Income Statement  Chapter 3 or 4 Intermediate Accounting.  FAR Boot Camp. </vt:lpstr>
      <vt:lpstr>General Electric</vt:lpstr>
      <vt:lpstr>Discontinued Operation</vt:lpstr>
      <vt:lpstr>PowerPoint Presentation</vt:lpstr>
      <vt:lpstr>PowerPoint Presentation</vt:lpstr>
      <vt:lpstr>Discontinued Operations (Gain net of tax)</vt:lpstr>
      <vt:lpstr>Discontinued Operations (Loss net of tax)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2021-10-01T12:39:32Z</dcterms:created>
  <dcterms:modified xsi:type="dcterms:W3CDTF">2021-11-07T01:47:51Z</dcterms:modified>
</cp:coreProperties>
</file>