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C7AE-44B6-4E9D-83DA-01A1D64F4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97834-9FF0-41C2-8B28-4073489E2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E796A-15CA-408A-823B-54646151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8FA82-7DA8-46F2-AD40-3B26133A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E1E88-44FB-4339-9C48-8D1E3F34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8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D06E-6FF9-48F7-9D71-FA69470A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66E3B-EE00-4E60-BC5C-155BA89F3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09A33-F897-45DA-B91F-4C5D3A885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D7EB9-272A-4155-9841-60862A5E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75AAC-C1D6-494C-8025-3C9BB3DB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47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5E97-B2FB-46A2-BC7A-A96264A7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4CC5D-0B9D-4A76-BFF3-D43844A8F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DBE2-8879-4FAC-842C-90C5B2505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8BA66-A5B7-412A-81B7-9195EB3E1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AC283-0AAC-408A-9BF0-1F09ADC9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6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B7EBC-7C62-47B8-87AF-3AD26E21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6CB90-9485-4D57-8EA6-99A78C701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BDAD3-D601-4DBC-8BD6-0B901A986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9F775-89AC-4FC1-9A02-3E2F4C34E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9E40D-7C64-403D-9E90-3566DC28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87453-E117-4534-BC20-3831DEF7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7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24A2C-A71D-4152-A133-8C3BD0F6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02E74-C2CB-4A99-9CF9-9CDCC09A4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48BC9-60A3-4B16-8222-0499984D5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B3E5A-AC50-4303-893D-3788D97CC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35AAF-A39A-45BD-A143-D46EE6E17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F4E63-783C-4AC6-A595-EF95A7BDD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3F437E-8C83-4565-87FB-E1A307290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96F7DB-DF32-4515-878A-3A06A762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5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0622C-2F49-48E2-A2E7-9EA2106D9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150C3-FBE7-4A93-8E21-0572AACB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45773-3869-48C3-95E4-B84985B6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A0B8F-D804-4272-893E-0F12194B9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4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091D6B-80B6-4C24-90EB-0E13E808B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2BFF4-8931-41D9-B599-3E59B1B3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F0B3E-13F5-47F5-9015-947786455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7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CFF8-A39B-427E-82DA-BC2D57D97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8736A-9401-485D-AB79-1B14CDA1D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2C3A2-7A0E-4CC3-A7A3-3BB208D33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14EEF-874E-4B56-B467-83475FE0B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4E94D-31B7-4FC9-BE02-5C45E2FF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14586-80C3-49C7-A36B-54506A14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399E-EB6F-4C15-87EA-B6D7DA9EC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995AE4-D695-4471-A775-E762703794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16B49-9221-4F7D-8987-BB7D9D0B4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5046C-E1D5-4BC9-8F6E-51EF44AD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240E7-386D-402A-A2A1-8243DAE9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65D26-43B7-4C66-B183-EE35A165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3F48-5C0E-4563-911D-57CC6C54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5EE14-4B8F-4BE5-93EF-84095387B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4DA19-6AFA-43C1-888F-B2514AA9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F238C-9DE2-4A02-B1AD-701AFE80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B737D-6051-4DF0-8552-4AAAA2E6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7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11BE99-7C15-4A80-9D4C-4651D5F0C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C60B7-1E2C-43E6-B890-EC67A521D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3D96C-B7F4-4B91-A001-A80BB70A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0018F-4919-4AFF-8C01-C9166E61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BEF52-175A-4903-9828-4BBBC134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5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0083C3-B97D-4B70-BF35-ACDBAEF26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9A326-A2C5-4A03-8006-295D14854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997A-4C06-45EA-B6F0-FCE690A9B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C7D32-4FD0-4B51-9BFD-66E3F1E0A229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B96AB-280D-4274-9132-958234350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4A7E1-27D0-4410-A937-28AB93335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8F282-9AB1-4840-BEA1-8B9D6ACF5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1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BE49-7F6E-432B-9E51-25A818FCA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17" y="-1117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Statement of Cash Flows: Ratios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8E15E-7D1C-4FD8-9E77-97931A3EA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34" y="933662"/>
            <a:ext cx="11819882" cy="55456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1) Current Cash Debt Coverage</a:t>
            </a:r>
          </a:p>
          <a:p>
            <a:pPr lvl="1"/>
            <a:r>
              <a:rPr lang="en-US" dirty="0"/>
              <a:t>Measure the ability of the company to pay short term obligations</a:t>
            </a:r>
          </a:p>
          <a:p>
            <a:pPr lvl="2"/>
            <a:r>
              <a:rPr lang="en-US" dirty="0"/>
              <a:t>Financial Liquidity</a:t>
            </a:r>
          </a:p>
          <a:p>
            <a:pPr lvl="2"/>
            <a:r>
              <a:rPr lang="en-US" dirty="0"/>
              <a:t>Net cash provided by operating activities/average current liabilities</a:t>
            </a:r>
          </a:p>
          <a:p>
            <a:pPr lvl="2"/>
            <a:r>
              <a:rPr lang="en-US" dirty="0"/>
              <a:t>1:1</a:t>
            </a:r>
          </a:p>
          <a:p>
            <a:r>
              <a:rPr lang="en-US" dirty="0"/>
              <a:t>2) Cash Debt Coverage</a:t>
            </a:r>
          </a:p>
          <a:p>
            <a:pPr lvl="1"/>
            <a:r>
              <a:rPr lang="en-US" dirty="0"/>
              <a:t>Measure the ability to pay off all liabilities with restoring to selling assets or restoring to outside financing</a:t>
            </a:r>
          </a:p>
          <a:p>
            <a:pPr lvl="2"/>
            <a:r>
              <a:rPr lang="en-US" dirty="0"/>
              <a:t>Financial Flexibility</a:t>
            </a:r>
          </a:p>
          <a:p>
            <a:pPr lvl="1"/>
            <a:r>
              <a:rPr lang="en-US" dirty="0"/>
              <a:t>Net cash provided by operating activities/average total liabilities</a:t>
            </a:r>
          </a:p>
          <a:p>
            <a:pPr lvl="1"/>
            <a:r>
              <a:rPr lang="en-US" dirty="0"/>
              <a:t>The higher the better</a:t>
            </a:r>
          </a:p>
          <a:p>
            <a:r>
              <a:rPr lang="en-US" dirty="0"/>
              <a:t>3) Free Cash Flow</a:t>
            </a:r>
          </a:p>
          <a:p>
            <a:pPr lvl="1"/>
            <a:r>
              <a:rPr lang="en-US" dirty="0"/>
              <a:t>Discretionary cash flow amount that the company has.</a:t>
            </a:r>
          </a:p>
          <a:p>
            <a:pPr lvl="2"/>
            <a:r>
              <a:rPr lang="en-US" dirty="0"/>
              <a:t>Financial flexibility</a:t>
            </a:r>
          </a:p>
          <a:p>
            <a:pPr lvl="1"/>
            <a:r>
              <a:rPr lang="en-US" dirty="0"/>
              <a:t>Net cash provided by operating activities – Capital expenditure – Cash </a:t>
            </a:r>
            <a:r>
              <a:rPr lang="en-US" dirty="0" err="1"/>
              <a:t>Divideds</a:t>
            </a:r>
            <a:endParaRPr lang="en-US" dirty="0"/>
          </a:p>
          <a:p>
            <a:pPr lvl="1"/>
            <a:r>
              <a:rPr lang="en-US" dirty="0"/>
              <a:t>Leftover?</a:t>
            </a:r>
          </a:p>
          <a:p>
            <a:pPr lvl="1"/>
            <a:r>
              <a:rPr lang="en-US" dirty="0"/>
              <a:t>Anything!</a:t>
            </a:r>
          </a:p>
          <a:p>
            <a:pPr lvl="1"/>
            <a:r>
              <a:rPr lang="en-US" dirty="0"/>
              <a:t>Make additional investment</a:t>
            </a:r>
          </a:p>
          <a:p>
            <a:pPr lvl="1"/>
            <a:r>
              <a:rPr lang="en-US" dirty="0"/>
              <a:t>Buy Treasury Stock</a:t>
            </a:r>
          </a:p>
          <a:p>
            <a:pPr lvl="1"/>
            <a:r>
              <a:rPr lang="en-US" dirty="0"/>
              <a:t>Retire debt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9CDCFF5-F786-4388-BFC5-0F6417FCF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9231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125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Statement of Cash Flows: Ratios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2021-10-24T00:34:09Z</dcterms:created>
  <dcterms:modified xsi:type="dcterms:W3CDTF">2021-11-07T13:49:32Z</dcterms:modified>
</cp:coreProperties>
</file>