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1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D0CDAE-A9B3-42DF-B048-764549D5062B}" v="157" dt="2025-05-14T23:50:21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" y="381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65D0CDAE-A9B3-42DF-B048-764549D5062B}"/>
    <pc:docChg chg="custSel delSld modSld">
      <pc:chgData name="mansour farhat" userId="bed7c5799dc45719" providerId="LiveId" clId="{65D0CDAE-A9B3-42DF-B048-764549D5062B}" dt="2025-05-14T23:50:21.386" v="295"/>
      <pc:docMkLst>
        <pc:docMk/>
      </pc:docMkLst>
      <pc:sldChg chg="addSp modSp mod modAnim">
        <pc:chgData name="mansour farhat" userId="bed7c5799dc45719" providerId="LiveId" clId="{65D0CDAE-A9B3-42DF-B048-764549D5062B}" dt="2025-05-14T23:42:31.894" v="293" actId="1076"/>
        <pc:sldMkLst>
          <pc:docMk/>
          <pc:sldMk cId="1533336401" sldId="257"/>
        </pc:sldMkLst>
        <pc:spChg chg="mod">
          <ac:chgData name="mansour farhat" userId="bed7c5799dc45719" providerId="LiveId" clId="{65D0CDAE-A9B3-42DF-B048-764549D5062B}" dt="2025-05-14T23:42:28.312" v="291" actId="1076"/>
          <ac:spMkLst>
            <pc:docMk/>
            <pc:sldMk cId="1533336401" sldId="257"/>
            <ac:spMk id="2" creationId="{0B7F563C-8460-F313-A98A-0E2CD228E6AF}"/>
          </ac:spMkLst>
        </pc:spChg>
        <pc:spChg chg="mod">
          <ac:chgData name="mansour farhat" userId="bed7c5799dc45719" providerId="LiveId" clId="{65D0CDAE-A9B3-42DF-B048-764549D5062B}" dt="2025-05-14T23:42:30.312" v="292" actId="14100"/>
          <ac:spMkLst>
            <pc:docMk/>
            <pc:sldMk cId="1533336401" sldId="257"/>
            <ac:spMk id="3" creationId="{4ED66179-4B1D-6B89-9B70-2B6282CDF207}"/>
          </ac:spMkLst>
        </pc:spChg>
        <pc:picChg chg="add mod">
          <ac:chgData name="mansour farhat" userId="bed7c5799dc45719" providerId="LiveId" clId="{65D0CDAE-A9B3-42DF-B048-764549D5062B}" dt="2025-05-14T23:42:31.894" v="293" actId="1076"/>
          <ac:picMkLst>
            <pc:docMk/>
            <pc:sldMk cId="1533336401" sldId="257"/>
            <ac:picMk id="7" creationId="{D8055663-9BC5-264C-9293-6D4F0C38F8F1}"/>
          </ac:picMkLst>
        </pc:picChg>
      </pc:sldChg>
      <pc:sldChg chg="addSp delSp modSp mod">
        <pc:chgData name="mansour farhat" userId="bed7c5799dc45719" providerId="LiveId" clId="{65D0CDAE-A9B3-42DF-B048-764549D5062B}" dt="2025-05-14T15:58:19.318" v="130" actId="1076"/>
        <pc:sldMkLst>
          <pc:docMk/>
          <pc:sldMk cId="321777252" sldId="258"/>
        </pc:sldMkLst>
        <pc:spChg chg="mod">
          <ac:chgData name="mansour farhat" userId="bed7c5799dc45719" providerId="LiveId" clId="{65D0CDAE-A9B3-42DF-B048-764549D5062B}" dt="2025-05-14T15:53:00.944" v="120" actId="122"/>
          <ac:spMkLst>
            <pc:docMk/>
            <pc:sldMk cId="321777252" sldId="258"/>
            <ac:spMk id="2" creationId="{E60E003B-CD0B-B7E4-0FBA-AFCE6DAD2C9D}"/>
          </ac:spMkLst>
        </pc:spChg>
        <pc:spChg chg="mod">
          <ac:chgData name="mansour farhat" userId="bed7c5799dc45719" providerId="LiveId" clId="{65D0CDAE-A9B3-42DF-B048-764549D5062B}" dt="2025-05-14T15:42:35.721" v="25" actId="27636"/>
          <ac:spMkLst>
            <pc:docMk/>
            <pc:sldMk cId="321777252" sldId="258"/>
            <ac:spMk id="3" creationId="{0F409F36-457B-4565-A232-B8AA47A4B551}"/>
          </ac:spMkLst>
        </pc:spChg>
        <pc:spChg chg="add mod">
          <ac:chgData name="mansour farhat" userId="bed7c5799dc45719" providerId="LiveId" clId="{65D0CDAE-A9B3-42DF-B048-764549D5062B}" dt="2025-05-14T15:39:53.519" v="0"/>
          <ac:spMkLst>
            <pc:docMk/>
            <pc:sldMk cId="321777252" sldId="258"/>
            <ac:spMk id="5" creationId="{15733166-972B-C620-4933-DF07D91335F2}"/>
          </ac:spMkLst>
        </pc:spChg>
        <pc:picChg chg="add mod">
          <ac:chgData name="mansour farhat" userId="bed7c5799dc45719" providerId="LiveId" clId="{65D0CDAE-A9B3-42DF-B048-764549D5062B}" dt="2025-05-14T15:39:53.519" v="0"/>
          <ac:picMkLst>
            <pc:docMk/>
            <pc:sldMk cId="321777252" sldId="258"/>
            <ac:picMk id="4" creationId="{E4FFBD8C-207D-A443-60FB-C96994BC83A3}"/>
          </ac:picMkLst>
        </pc:picChg>
        <pc:picChg chg="add del mod">
          <ac:chgData name="mansour farhat" userId="bed7c5799dc45719" providerId="LiveId" clId="{65D0CDAE-A9B3-42DF-B048-764549D5062B}" dt="2025-05-14T15:58:13.033" v="126" actId="478"/>
          <ac:picMkLst>
            <pc:docMk/>
            <pc:sldMk cId="321777252" sldId="258"/>
            <ac:picMk id="7" creationId="{19E6B66C-603E-0A43-D8E2-6AE4ACAC66A9}"/>
          </ac:picMkLst>
        </pc:picChg>
        <pc:picChg chg="add mod">
          <ac:chgData name="mansour farhat" userId="bed7c5799dc45719" providerId="LiveId" clId="{65D0CDAE-A9B3-42DF-B048-764549D5062B}" dt="2025-05-14T15:58:19.318" v="130" actId="1076"/>
          <ac:picMkLst>
            <pc:docMk/>
            <pc:sldMk cId="321777252" sldId="258"/>
            <ac:picMk id="9" creationId="{00E59CCA-678C-BCD6-0937-F48BEA10E3B0}"/>
          </ac:picMkLst>
        </pc:picChg>
      </pc:sldChg>
      <pc:sldChg chg="addSp modSp mod">
        <pc:chgData name="mansour farhat" userId="bed7c5799dc45719" providerId="LiveId" clId="{65D0CDAE-A9B3-42DF-B048-764549D5062B}" dt="2025-05-14T20:20:05.367" v="257" actId="14100"/>
        <pc:sldMkLst>
          <pc:docMk/>
          <pc:sldMk cId="2134703919" sldId="259"/>
        </pc:sldMkLst>
        <pc:spChg chg="mod">
          <ac:chgData name="mansour farhat" userId="bed7c5799dc45719" providerId="LiveId" clId="{65D0CDAE-A9B3-42DF-B048-764549D5062B}" dt="2025-05-14T20:20:05.367" v="257" actId="14100"/>
          <ac:spMkLst>
            <pc:docMk/>
            <pc:sldMk cId="2134703919" sldId="259"/>
            <ac:spMk id="3" creationId="{A62F6985-F788-7336-5071-E7D44ADFD069}"/>
          </ac:spMkLst>
        </pc:spChg>
        <pc:spChg chg="add mod">
          <ac:chgData name="mansour farhat" userId="bed7c5799dc45719" providerId="LiveId" clId="{65D0CDAE-A9B3-42DF-B048-764549D5062B}" dt="2025-05-14T15:39:54.476" v="1"/>
          <ac:spMkLst>
            <pc:docMk/>
            <pc:sldMk cId="2134703919" sldId="259"/>
            <ac:spMk id="5" creationId="{90B945F8-2344-B120-2ACA-5AFD00C291A4}"/>
          </ac:spMkLst>
        </pc:spChg>
        <pc:picChg chg="add mod">
          <ac:chgData name="mansour farhat" userId="bed7c5799dc45719" providerId="LiveId" clId="{65D0CDAE-A9B3-42DF-B048-764549D5062B}" dt="2025-05-14T15:39:54.476" v="1"/>
          <ac:picMkLst>
            <pc:docMk/>
            <pc:sldMk cId="2134703919" sldId="259"/>
            <ac:picMk id="4" creationId="{0D30D1C5-ED8B-2C18-32C2-3721708313EF}"/>
          </ac:picMkLst>
        </pc:picChg>
        <pc:picChg chg="add mod">
          <ac:chgData name="mansour farhat" userId="bed7c5799dc45719" providerId="LiveId" clId="{65D0CDAE-A9B3-42DF-B048-764549D5062B}" dt="2025-05-14T15:43:35.459" v="28" actId="1076"/>
          <ac:picMkLst>
            <pc:docMk/>
            <pc:sldMk cId="2134703919" sldId="259"/>
            <ac:picMk id="7" creationId="{D281B01A-09FE-A180-EEC8-9D7A32630F30}"/>
          </ac:picMkLst>
        </pc:picChg>
      </pc:sldChg>
      <pc:sldChg chg="addSp delSp modSp mod modAnim">
        <pc:chgData name="mansour farhat" userId="bed7c5799dc45719" providerId="LiveId" clId="{65D0CDAE-A9B3-42DF-B048-764549D5062B}" dt="2025-05-14T23:50:21.386" v="295"/>
        <pc:sldMkLst>
          <pc:docMk/>
          <pc:sldMk cId="3333691576" sldId="260"/>
        </pc:sldMkLst>
        <pc:spChg chg="mod">
          <ac:chgData name="mansour farhat" userId="bed7c5799dc45719" providerId="LiveId" clId="{65D0CDAE-A9B3-42DF-B048-764549D5062B}" dt="2025-05-14T15:58:38.787" v="132" actId="1076"/>
          <ac:spMkLst>
            <pc:docMk/>
            <pc:sldMk cId="3333691576" sldId="260"/>
            <ac:spMk id="2" creationId="{703E2AFE-EF68-B269-E854-CADB329F6FB4}"/>
          </ac:spMkLst>
        </pc:spChg>
        <pc:spChg chg="mod">
          <ac:chgData name="mansour farhat" userId="bed7c5799dc45719" providerId="LiveId" clId="{65D0CDAE-A9B3-42DF-B048-764549D5062B}" dt="2025-05-14T15:58:54.110" v="139" actId="1076"/>
          <ac:spMkLst>
            <pc:docMk/>
            <pc:sldMk cId="3333691576" sldId="260"/>
            <ac:spMk id="3" creationId="{F3205FC7-87B8-CF9A-EB2E-DB3A0E391435}"/>
          </ac:spMkLst>
        </pc:spChg>
        <pc:spChg chg="add mod">
          <ac:chgData name="mansour farhat" userId="bed7c5799dc45719" providerId="LiveId" clId="{65D0CDAE-A9B3-42DF-B048-764549D5062B}" dt="2025-05-14T15:39:55.134" v="2"/>
          <ac:spMkLst>
            <pc:docMk/>
            <pc:sldMk cId="3333691576" sldId="260"/>
            <ac:spMk id="5" creationId="{331DF14E-8F70-CD8C-F9EC-A8C4801E2B60}"/>
          </ac:spMkLst>
        </pc:spChg>
        <pc:picChg chg="add mod">
          <ac:chgData name="mansour farhat" userId="bed7c5799dc45719" providerId="LiveId" clId="{65D0CDAE-A9B3-42DF-B048-764549D5062B}" dt="2025-05-14T15:39:55.134" v="2"/>
          <ac:picMkLst>
            <pc:docMk/>
            <pc:sldMk cId="3333691576" sldId="260"/>
            <ac:picMk id="4" creationId="{A9D9E0A6-58C0-1295-E631-D54B7FE773B2}"/>
          </ac:picMkLst>
        </pc:picChg>
        <pc:picChg chg="add del mod">
          <ac:chgData name="mansour farhat" userId="bed7c5799dc45719" providerId="LiveId" clId="{65D0CDAE-A9B3-42DF-B048-764549D5062B}" dt="2025-05-14T15:58:43.381" v="135" actId="478"/>
          <ac:picMkLst>
            <pc:docMk/>
            <pc:sldMk cId="3333691576" sldId="260"/>
            <ac:picMk id="7" creationId="{EB48D6DB-F915-B518-3795-3761FA95465D}"/>
          </ac:picMkLst>
        </pc:picChg>
        <pc:picChg chg="add mod">
          <ac:chgData name="mansour farhat" userId="bed7c5799dc45719" providerId="LiveId" clId="{65D0CDAE-A9B3-42DF-B048-764549D5062B}" dt="2025-05-14T15:58:58.377" v="141" actId="1076"/>
          <ac:picMkLst>
            <pc:docMk/>
            <pc:sldMk cId="3333691576" sldId="260"/>
            <ac:picMk id="8" creationId="{49B04862-7E93-9B06-4B6B-554D126B2363}"/>
          </ac:picMkLst>
        </pc:picChg>
      </pc:sldChg>
      <pc:sldChg chg="addSp modSp mod">
        <pc:chgData name="mansour farhat" userId="bed7c5799dc45719" providerId="LiveId" clId="{65D0CDAE-A9B3-42DF-B048-764549D5062B}" dt="2025-05-14T15:44:35.944" v="40" actId="1076"/>
        <pc:sldMkLst>
          <pc:docMk/>
          <pc:sldMk cId="3962959920" sldId="261"/>
        </pc:sldMkLst>
        <pc:spChg chg="mod">
          <ac:chgData name="mansour farhat" userId="bed7c5799dc45719" providerId="LiveId" clId="{65D0CDAE-A9B3-42DF-B048-764549D5062B}" dt="2025-05-14T15:44:35.096" v="39" actId="1076"/>
          <ac:spMkLst>
            <pc:docMk/>
            <pc:sldMk cId="3962959920" sldId="261"/>
            <ac:spMk id="3" creationId="{60A455B2-1AF6-E0B4-9E01-13FDD8FE08B5}"/>
          </ac:spMkLst>
        </pc:spChg>
        <pc:spChg chg="add mod">
          <ac:chgData name="mansour farhat" userId="bed7c5799dc45719" providerId="LiveId" clId="{65D0CDAE-A9B3-42DF-B048-764549D5062B}" dt="2025-05-14T15:39:55.653" v="3"/>
          <ac:spMkLst>
            <pc:docMk/>
            <pc:sldMk cId="3962959920" sldId="261"/>
            <ac:spMk id="5" creationId="{C5768F15-78D6-A9E4-A6FF-D2865E79FE25}"/>
          </ac:spMkLst>
        </pc:spChg>
        <pc:picChg chg="add mod">
          <ac:chgData name="mansour farhat" userId="bed7c5799dc45719" providerId="LiveId" clId="{65D0CDAE-A9B3-42DF-B048-764549D5062B}" dt="2025-05-14T15:39:55.653" v="3"/>
          <ac:picMkLst>
            <pc:docMk/>
            <pc:sldMk cId="3962959920" sldId="261"/>
            <ac:picMk id="4" creationId="{27B1979D-591D-8982-FE21-730579832569}"/>
          </ac:picMkLst>
        </pc:picChg>
        <pc:picChg chg="add mod">
          <ac:chgData name="mansour farhat" userId="bed7c5799dc45719" providerId="LiveId" clId="{65D0CDAE-A9B3-42DF-B048-764549D5062B}" dt="2025-05-14T15:44:35.944" v="40" actId="1076"/>
          <ac:picMkLst>
            <pc:docMk/>
            <pc:sldMk cId="3962959920" sldId="261"/>
            <ac:picMk id="7" creationId="{01DEAE0C-B609-6FFB-E61F-39EFDD3A9189}"/>
          </ac:picMkLst>
        </pc:picChg>
      </pc:sldChg>
      <pc:sldChg chg="addSp modSp mod">
        <pc:chgData name="mansour farhat" userId="bed7c5799dc45719" providerId="LiveId" clId="{65D0CDAE-A9B3-42DF-B048-764549D5062B}" dt="2025-05-14T15:53:33.287" v="125" actId="1076"/>
        <pc:sldMkLst>
          <pc:docMk/>
          <pc:sldMk cId="1872532358" sldId="262"/>
        </pc:sldMkLst>
        <pc:spChg chg="mod">
          <ac:chgData name="mansour farhat" userId="bed7c5799dc45719" providerId="LiveId" clId="{65D0CDAE-A9B3-42DF-B048-764549D5062B}" dt="2025-05-14T15:45:01.072" v="41" actId="207"/>
          <ac:spMkLst>
            <pc:docMk/>
            <pc:sldMk cId="1872532358" sldId="262"/>
            <ac:spMk id="2" creationId="{B42A6D5A-B918-4D5E-419C-F38F5776D37B}"/>
          </ac:spMkLst>
        </pc:spChg>
        <pc:spChg chg="add mod">
          <ac:chgData name="mansour farhat" userId="bed7c5799dc45719" providerId="LiveId" clId="{65D0CDAE-A9B3-42DF-B048-764549D5062B}" dt="2025-05-14T15:39:56.050" v="4"/>
          <ac:spMkLst>
            <pc:docMk/>
            <pc:sldMk cId="1872532358" sldId="262"/>
            <ac:spMk id="5" creationId="{FE1A2C47-95B0-F7C6-CAA8-5E402E589C5F}"/>
          </ac:spMkLst>
        </pc:spChg>
        <pc:picChg chg="add mod">
          <ac:chgData name="mansour farhat" userId="bed7c5799dc45719" providerId="LiveId" clId="{65D0CDAE-A9B3-42DF-B048-764549D5062B}" dt="2025-05-14T15:39:56.050" v="4"/>
          <ac:picMkLst>
            <pc:docMk/>
            <pc:sldMk cId="1872532358" sldId="262"/>
            <ac:picMk id="4" creationId="{FB60F0F2-8AB6-8B11-EA75-51E0835674B8}"/>
          </ac:picMkLst>
        </pc:picChg>
        <pc:picChg chg="add mod">
          <ac:chgData name="mansour farhat" userId="bed7c5799dc45719" providerId="LiveId" clId="{65D0CDAE-A9B3-42DF-B048-764549D5062B}" dt="2025-05-14T15:53:33.287" v="125" actId="1076"/>
          <ac:picMkLst>
            <pc:docMk/>
            <pc:sldMk cId="1872532358" sldId="262"/>
            <ac:picMk id="7" creationId="{BFE39EC4-A323-AE36-4944-A0BF84B96232}"/>
          </ac:picMkLst>
        </pc:picChg>
      </pc:sldChg>
      <pc:sldChg chg="addSp modSp mod">
        <pc:chgData name="mansour farhat" userId="bed7c5799dc45719" providerId="LiveId" clId="{65D0CDAE-A9B3-42DF-B048-764549D5062B}" dt="2025-05-14T15:45:47.850" v="51" actId="1076"/>
        <pc:sldMkLst>
          <pc:docMk/>
          <pc:sldMk cId="377530819" sldId="263"/>
        </pc:sldMkLst>
        <pc:spChg chg="mod">
          <ac:chgData name="mansour farhat" userId="bed7c5799dc45719" providerId="LiveId" clId="{65D0CDAE-A9B3-42DF-B048-764549D5062B}" dt="2025-05-14T15:45:47.008" v="50" actId="14100"/>
          <ac:spMkLst>
            <pc:docMk/>
            <pc:sldMk cId="377530819" sldId="263"/>
            <ac:spMk id="3" creationId="{CFE72DF9-103F-544F-94D6-CD224560AC28}"/>
          </ac:spMkLst>
        </pc:spChg>
        <pc:spChg chg="add mod">
          <ac:chgData name="mansour farhat" userId="bed7c5799dc45719" providerId="LiveId" clId="{65D0CDAE-A9B3-42DF-B048-764549D5062B}" dt="2025-05-14T15:39:56.557" v="5"/>
          <ac:spMkLst>
            <pc:docMk/>
            <pc:sldMk cId="377530819" sldId="263"/>
            <ac:spMk id="5" creationId="{26F7FEA9-6BA9-B248-C102-A6EECB1231AA}"/>
          </ac:spMkLst>
        </pc:spChg>
        <pc:picChg chg="add mod">
          <ac:chgData name="mansour farhat" userId="bed7c5799dc45719" providerId="LiveId" clId="{65D0CDAE-A9B3-42DF-B048-764549D5062B}" dt="2025-05-14T15:39:56.557" v="5"/>
          <ac:picMkLst>
            <pc:docMk/>
            <pc:sldMk cId="377530819" sldId="263"/>
            <ac:picMk id="4" creationId="{30CCAD17-7B36-9484-E571-833F3ED9792A}"/>
          </ac:picMkLst>
        </pc:picChg>
        <pc:picChg chg="add mod">
          <ac:chgData name="mansour farhat" userId="bed7c5799dc45719" providerId="LiveId" clId="{65D0CDAE-A9B3-42DF-B048-764549D5062B}" dt="2025-05-14T15:45:47.850" v="51" actId="1076"/>
          <ac:picMkLst>
            <pc:docMk/>
            <pc:sldMk cId="377530819" sldId="263"/>
            <ac:picMk id="6" creationId="{BB136DE0-932B-B892-BC28-4F5BF686BEA7}"/>
          </ac:picMkLst>
        </pc:picChg>
      </pc:sldChg>
      <pc:sldChg chg="addSp modSp mod">
        <pc:chgData name="mansour farhat" userId="bed7c5799dc45719" providerId="LiveId" clId="{65D0CDAE-A9B3-42DF-B048-764549D5062B}" dt="2025-05-14T15:47:01.029" v="60" actId="27636"/>
        <pc:sldMkLst>
          <pc:docMk/>
          <pc:sldMk cId="837505655" sldId="264"/>
        </pc:sldMkLst>
        <pc:spChg chg="mod">
          <ac:chgData name="mansour farhat" userId="bed7c5799dc45719" providerId="LiveId" clId="{65D0CDAE-A9B3-42DF-B048-764549D5062B}" dt="2025-05-14T15:46:00.505" v="55" actId="207"/>
          <ac:spMkLst>
            <pc:docMk/>
            <pc:sldMk cId="837505655" sldId="264"/>
            <ac:spMk id="2" creationId="{A94B7918-81D5-8BEA-21C8-BB50111ACE88}"/>
          </ac:spMkLst>
        </pc:spChg>
        <pc:spChg chg="mod">
          <ac:chgData name="mansour farhat" userId="bed7c5799dc45719" providerId="LiveId" clId="{65D0CDAE-A9B3-42DF-B048-764549D5062B}" dt="2025-05-14T15:47:01.029" v="60" actId="27636"/>
          <ac:spMkLst>
            <pc:docMk/>
            <pc:sldMk cId="837505655" sldId="264"/>
            <ac:spMk id="3" creationId="{AE327B7C-64B6-AC3C-6F7B-9A9CA36AEFCC}"/>
          </ac:spMkLst>
        </pc:spChg>
        <pc:spChg chg="add mod">
          <ac:chgData name="mansour farhat" userId="bed7c5799dc45719" providerId="LiveId" clId="{65D0CDAE-A9B3-42DF-B048-764549D5062B}" dt="2025-05-14T15:39:57.554" v="6"/>
          <ac:spMkLst>
            <pc:docMk/>
            <pc:sldMk cId="837505655" sldId="264"/>
            <ac:spMk id="5" creationId="{090DF348-2381-DD48-5ECA-CA23996C3AE0}"/>
          </ac:spMkLst>
        </pc:spChg>
        <pc:picChg chg="add mod">
          <ac:chgData name="mansour farhat" userId="bed7c5799dc45719" providerId="LiveId" clId="{65D0CDAE-A9B3-42DF-B048-764549D5062B}" dt="2025-05-14T15:39:57.554" v="6"/>
          <ac:picMkLst>
            <pc:docMk/>
            <pc:sldMk cId="837505655" sldId="264"/>
            <ac:picMk id="4" creationId="{6A2D79C5-1ADD-B85C-D3B1-C65A195EEBDD}"/>
          </ac:picMkLst>
        </pc:picChg>
        <pc:picChg chg="add mod">
          <ac:chgData name="mansour farhat" userId="bed7c5799dc45719" providerId="LiveId" clId="{65D0CDAE-A9B3-42DF-B048-764549D5062B}" dt="2025-05-14T15:46:59.257" v="58" actId="1076"/>
          <ac:picMkLst>
            <pc:docMk/>
            <pc:sldMk cId="837505655" sldId="264"/>
            <ac:picMk id="7" creationId="{6EA5984E-AC0F-61EA-3840-E47D29BF8605}"/>
          </ac:picMkLst>
        </pc:picChg>
      </pc:sldChg>
      <pc:sldChg chg="addSp modSp mod">
        <pc:chgData name="mansour farhat" userId="bed7c5799dc45719" providerId="LiveId" clId="{65D0CDAE-A9B3-42DF-B048-764549D5062B}" dt="2025-05-14T15:47:56.860" v="73" actId="1076"/>
        <pc:sldMkLst>
          <pc:docMk/>
          <pc:sldMk cId="3418197419" sldId="265"/>
        </pc:sldMkLst>
        <pc:spChg chg="mod">
          <ac:chgData name="mansour farhat" userId="bed7c5799dc45719" providerId="LiveId" clId="{65D0CDAE-A9B3-42DF-B048-764549D5062B}" dt="2025-05-14T15:47:08.697" v="62" actId="1076"/>
          <ac:spMkLst>
            <pc:docMk/>
            <pc:sldMk cId="3418197419" sldId="265"/>
            <ac:spMk id="2" creationId="{1B06DD76-5D4E-7ADE-CC20-3DD210B2DECA}"/>
          </ac:spMkLst>
        </pc:spChg>
        <pc:spChg chg="mod">
          <ac:chgData name="mansour farhat" userId="bed7c5799dc45719" providerId="LiveId" clId="{65D0CDAE-A9B3-42DF-B048-764549D5062B}" dt="2025-05-14T15:47:19.184" v="70" actId="27636"/>
          <ac:spMkLst>
            <pc:docMk/>
            <pc:sldMk cId="3418197419" sldId="265"/>
            <ac:spMk id="3" creationId="{2CD88D7D-8B5E-2026-B9D4-4F2FE0BEF8FF}"/>
          </ac:spMkLst>
        </pc:spChg>
        <pc:spChg chg="add mod">
          <ac:chgData name="mansour farhat" userId="bed7c5799dc45719" providerId="LiveId" clId="{65D0CDAE-A9B3-42DF-B048-764549D5062B}" dt="2025-05-14T15:39:58.446" v="7"/>
          <ac:spMkLst>
            <pc:docMk/>
            <pc:sldMk cId="3418197419" sldId="265"/>
            <ac:spMk id="5" creationId="{E7E67520-CD45-F692-EC67-7B9D1E1264A2}"/>
          </ac:spMkLst>
        </pc:spChg>
        <pc:picChg chg="add mod">
          <ac:chgData name="mansour farhat" userId="bed7c5799dc45719" providerId="LiveId" clId="{65D0CDAE-A9B3-42DF-B048-764549D5062B}" dt="2025-05-14T15:39:58.446" v="7"/>
          <ac:picMkLst>
            <pc:docMk/>
            <pc:sldMk cId="3418197419" sldId="265"/>
            <ac:picMk id="4" creationId="{C7020966-C8D4-221B-FF11-9286FAD749FE}"/>
          </ac:picMkLst>
        </pc:picChg>
        <pc:picChg chg="add mod">
          <ac:chgData name="mansour farhat" userId="bed7c5799dc45719" providerId="LiveId" clId="{65D0CDAE-A9B3-42DF-B048-764549D5062B}" dt="2025-05-14T15:47:56.860" v="73" actId="1076"/>
          <ac:picMkLst>
            <pc:docMk/>
            <pc:sldMk cId="3418197419" sldId="265"/>
            <ac:picMk id="7" creationId="{BE227DC0-4ABC-04B6-76D1-412D9C9F4731}"/>
          </ac:picMkLst>
        </pc:picChg>
      </pc:sldChg>
      <pc:sldChg chg="addSp modSp mod modAnim">
        <pc:chgData name="mansour farhat" userId="bed7c5799dc45719" providerId="LiveId" clId="{65D0CDAE-A9B3-42DF-B048-764549D5062B}" dt="2025-05-14T15:48:43.553" v="84"/>
        <pc:sldMkLst>
          <pc:docMk/>
          <pc:sldMk cId="3199502996" sldId="266"/>
        </pc:sldMkLst>
        <pc:spChg chg="mod">
          <ac:chgData name="mansour farhat" userId="bed7c5799dc45719" providerId="LiveId" clId="{65D0CDAE-A9B3-42DF-B048-764549D5062B}" dt="2025-05-14T15:48:04.325" v="75" actId="1076"/>
          <ac:spMkLst>
            <pc:docMk/>
            <pc:sldMk cId="3199502996" sldId="266"/>
            <ac:spMk id="2" creationId="{95C6AD03-B969-81EE-5A29-C53F93F7C6EB}"/>
          </ac:spMkLst>
        </pc:spChg>
        <pc:spChg chg="mod">
          <ac:chgData name="mansour farhat" userId="bed7c5799dc45719" providerId="LiveId" clId="{65D0CDAE-A9B3-42DF-B048-764549D5062B}" dt="2025-05-14T15:48:37.418" v="82" actId="14100"/>
          <ac:spMkLst>
            <pc:docMk/>
            <pc:sldMk cId="3199502996" sldId="266"/>
            <ac:spMk id="3" creationId="{106FDF12-5E5D-97AA-1471-437CD93B164D}"/>
          </ac:spMkLst>
        </pc:spChg>
        <pc:spChg chg="add mod">
          <ac:chgData name="mansour farhat" userId="bed7c5799dc45719" providerId="LiveId" clId="{65D0CDAE-A9B3-42DF-B048-764549D5062B}" dt="2025-05-14T15:39:59.015" v="8"/>
          <ac:spMkLst>
            <pc:docMk/>
            <pc:sldMk cId="3199502996" sldId="266"/>
            <ac:spMk id="5" creationId="{10E1080F-0BA6-64F5-4780-C3C9C1FFBD59}"/>
          </ac:spMkLst>
        </pc:spChg>
        <pc:picChg chg="add mod">
          <ac:chgData name="mansour farhat" userId="bed7c5799dc45719" providerId="LiveId" clId="{65D0CDAE-A9B3-42DF-B048-764549D5062B}" dt="2025-05-14T15:39:59.015" v="8"/>
          <ac:picMkLst>
            <pc:docMk/>
            <pc:sldMk cId="3199502996" sldId="266"/>
            <ac:picMk id="4" creationId="{62F024D3-F325-269F-7C0F-42DE02A60453}"/>
          </ac:picMkLst>
        </pc:picChg>
        <pc:picChg chg="add mod">
          <ac:chgData name="mansour farhat" userId="bed7c5799dc45719" providerId="LiveId" clId="{65D0CDAE-A9B3-42DF-B048-764549D5062B}" dt="2025-05-14T15:48:34.273" v="80" actId="1076"/>
          <ac:picMkLst>
            <pc:docMk/>
            <pc:sldMk cId="3199502996" sldId="266"/>
            <ac:picMk id="7" creationId="{BBD47F82-DCD4-FA88-42D3-B32310BF3828}"/>
          </ac:picMkLst>
        </pc:picChg>
      </pc:sldChg>
      <pc:sldChg chg="addSp modSp mod">
        <pc:chgData name="mansour farhat" userId="bed7c5799dc45719" providerId="LiveId" clId="{65D0CDAE-A9B3-42DF-B048-764549D5062B}" dt="2025-05-14T15:49:08.247" v="88" actId="14100"/>
        <pc:sldMkLst>
          <pc:docMk/>
          <pc:sldMk cId="1161496241" sldId="267"/>
        </pc:sldMkLst>
        <pc:spChg chg="mod">
          <ac:chgData name="mansour farhat" userId="bed7c5799dc45719" providerId="LiveId" clId="{65D0CDAE-A9B3-42DF-B048-764549D5062B}" dt="2025-05-14T15:49:08.247" v="88" actId="14100"/>
          <ac:spMkLst>
            <pc:docMk/>
            <pc:sldMk cId="1161496241" sldId="267"/>
            <ac:spMk id="3" creationId="{67A368F0-EFEF-99CB-6C39-7737A2BD2B12}"/>
          </ac:spMkLst>
        </pc:spChg>
        <pc:spChg chg="add mod">
          <ac:chgData name="mansour farhat" userId="bed7c5799dc45719" providerId="LiveId" clId="{65D0CDAE-A9B3-42DF-B048-764549D5062B}" dt="2025-05-14T15:39:59.932" v="9"/>
          <ac:spMkLst>
            <pc:docMk/>
            <pc:sldMk cId="1161496241" sldId="267"/>
            <ac:spMk id="5" creationId="{1F82B916-8D6E-E083-5CC8-23D666AA700B}"/>
          </ac:spMkLst>
        </pc:spChg>
        <pc:picChg chg="add mod">
          <ac:chgData name="mansour farhat" userId="bed7c5799dc45719" providerId="LiveId" clId="{65D0CDAE-A9B3-42DF-B048-764549D5062B}" dt="2025-05-14T15:39:59.932" v="9"/>
          <ac:picMkLst>
            <pc:docMk/>
            <pc:sldMk cId="1161496241" sldId="267"/>
            <ac:picMk id="4" creationId="{C21A7CFA-1376-C1DE-0DDF-5D2C081D01A4}"/>
          </ac:picMkLst>
        </pc:picChg>
        <pc:picChg chg="add mod">
          <ac:chgData name="mansour farhat" userId="bed7c5799dc45719" providerId="LiveId" clId="{65D0CDAE-A9B3-42DF-B048-764549D5062B}" dt="2025-05-14T15:49:06.315" v="87" actId="1076"/>
          <ac:picMkLst>
            <pc:docMk/>
            <pc:sldMk cId="1161496241" sldId="267"/>
            <ac:picMk id="7" creationId="{8E87D6EF-1752-3F1C-50EF-031CA6F70091}"/>
          </ac:picMkLst>
        </pc:picChg>
      </pc:sldChg>
      <pc:sldChg chg="addSp modSp mod">
        <pc:chgData name="mansour farhat" userId="bed7c5799dc45719" providerId="LiveId" clId="{65D0CDAE-A9B3-42DF-B048-764549D5062B}" dt="2025-05-14T15:50:10.060" v="98" actId="27636"/>
        <pc:sldMkLst>
          <pc:docMk/>
          <pc:sldMk cId="896431406" sldId="268"/>
        </pc:sldMkLst>
        <pc:spChg chg="mod">
          <ac:chgData name="mansour farhat" userId="bed7c5799dc45719" providerId="LiveId" clId="{65D0CDAE-A9B3-42DF-B048-764549D5062B}" dt="2025-05-14T15:50:10.060" v="98" actId="27636"/>
          <ac:spMkLst>
            <pc:docMk/>
            <pc:sldMk cId="896431406" sldId="268"/>
            <ac:spMk id="3" creationId="{E1D1EBC4-0A9D-589F-00C3-4E3E179A5CDF}"/>
          </ac:spMkLst>
        </pc:spChg>
        <pc:spChg chg="add mod">
          <ac:chgData name="mansour farhat" userId="bed7c5799dc45719" providerId="LiveId" clId="{65D0CDAE-A9B3-42DF-B048-764549D5062B}" dt="2025-05-14T15:40:03.223" v="13"/>
          <ac:spMkLst>
            <pc:docMk/>
            <pc:sldMk cId="896431406" sldId="268"/>
            <ac:spMk id="5" creationId="{2E5AE18B-DB60-8858-52AB-78BE00A0C3CE}"/>
          </ac:spMkLst>
        </pc:spChg>
        <pc:picChg chg="add mod">
          <ac:chgData name="mansour farhat" userId="bed7c5799dc45719" providerId="LiveId" clId="{65D0CDAE-A9B3-42DF-B048-764549D5062B}" dt="2025-05-14T15:40:03.223" v="13"/>
          <ac:picMkLst>
            <pc:docMk/>
            <pc:sldMk cId="896431406" sldId="268"/>
            <ac:picMk id="4" creationId="{C07899CA-B9CF-E84A-6908-DEDEF55EAA84}"/>
          </ac:picMkLst>
        </pc:picChg>
        <pc:picChg chg="add mod">
          <ac:chgData name="mansour farhat" userId="bed7c5799dc45719" providerId="LiveId" clId="{65D0CDAE-A9B3-42DF-B048-764549D5062B}" dt="2025-05-14T15:50:08.217" v="96" actId="1076"/>
          <ac:picMkLst>
            <pc:docMk/>
            <pc:sldMk cId="896431406" sldId="268"/>
            <ac:picMk id="7" creationId="{6FB72F45-6737-84EE-1E40-CE6E88D4BEA8}"/>
          </ac:picMkLst>
        </pc:picChg>
      </pc:sldChg>
      <pc:sldChg chg="addSp modSp mod">
        <pc:chgData name="mansour farhat" userId="bed7c5799dc45719" providerId="LiveId" clId="{65D0CDAE-A9B3-42DF-B048-764549D5062B}" dt="2025-05-14T15:50:50.920" v="107" actId="14100"/>
        <pc:sldMkLst>
          <pc:docMk/>
          <pc:sldMk cId="2747383139" sldId="269"/>
        </pc:sldMkLst>
        <pc:spChg chg="mod">
          <ac:chgData name="mansour farhat" userId="bed7c5799dc45719" providerId="LiveId" clId="{65D0CDAE-A9B3-42DF-B048-764549D5062B}" dt="2025-05-14T15:50:17.948" v="103" actId="207"/>
          <ac:spMkLst>
            <pc:docMk/>
            <pc:sldMk cId="2747383139" sldId="269"/>
            <ac:spMk id="2" creationId="{030A688B-722D-73F2-110F-500E904B2A64}"/>
          </ac:spMkLst>
        </pc:spChg>
        <pc:spChg chg="mod">
          <ac:chgData name="mansour farhat" userId="bed7c5799dc45719" providerId="LiveId" clId="{65D0CDAE-A9B3-42DF-B048-764549D5062B}" dt="2025-05-14T15:50:50.920" v="107" actId="14100"/>
          <ac:spMkLst>
            <pc:docMk/>
            <pc:sldMk cId="2747383139" sldId="269"/>
            <ac:spMk id="3" creationId="{703A9A0B-9F22-9441-F0A6-2AB019C241DB}"/>
          </ac:spMkLst>
        </pc:spChg>
        <pc:spChg chg="add mod">
          <ac:chgData name="mansour farhat" userId="bed7c5799dc45719" providerId="LiveId" clId="{65D0CDAE-A9B3-42DF-B048-764549D5062B}" dt="2025-05-14T15:40:01.275" v="11"/>
          <ac:spMkLst>
            <pc:docMk/>
            <pc:sldMk cId="2747383139" sldId="269"/>
            <ac:spMk id="5" creationId="{81503E7F-8475-CE77-0DF1-E0DE823A8842}"/>
          </ac:spMkLst>
        </pc:spChg>
        <pc:picChg chg="add mod">
          <ac:chgData name="mansour farhat" userId="bed7c5799dc45719" providerId="LiveId" clId="{65D0CDAE-A9B3-42DF-B048-764549D5062B}" dt="2025-05-14T15:40:01.275" v="11"/>
          <ac:picMkLst>
            <pc:docMk/>
            <pc:sldMk cId="2747383139" sldId="269"/>
            <ac:picMk id="4" creationId="{814636AA-3718-5B9D-3BAF-98FFFCF7E755}"/>
          </ac:picMkLst>
        </pc:picChg>
        <pc:picChg chg="add mod">
          <ac:chgData name="mansour farhat" userId="bed7c5799dc45719" providerId="LiveId" clId="{65D0CDAE-A9B3-42DF-B048-764549D5062B}" dt="2025-05-14T15:50:49.585" v="106" actId="1076"/>
          <ac:picMkLst>
            <pc:docMk/>
            <pc:sldMk cId="2747383139" sldId="269"/>
            <ac:picMk id="7" creationId="{8D520F02-4EDA-2D5B-1376-E66A23FB5F8E}"/>
          </ac:picMkLst>
        </pc:picChg>
      </pc:sldChg>
      <pc:sldChg chg="addSp delSp modSp mod">
        <pc:chgData name="mansour farhat" userId="bed7c5799dc45719" providerId="LiveId" clId="{65D0CDAE-A9B3-42DF-B048-764549D5062B}" dt="2025-05-14T15:51:54.816" v="118" actId="1076"/>
        <pc:sldMkLst>
          <pc:docMk/>
          <pc:sldMk cId="1387539567" sldId="270"/>
        </pc:sldMkLst>
        <pc:spChg chg="mod">
          <ac:chgData name="mansour farhat" userId="bed7c5799dc45719" providerId="LiveId" clId="{65D0CDAE-A9B3-42DF-B048-764549D5062B}" dt="2025-05-14T15:50:54.488" v="108" actId="207"/>
          <ac:spMkLst>
            <pc:docMk/>
            <pc:sldMk cId="1387539567" sldId="270"/>
            <ac:spMk id="2" creationId="{15CE01E3-A721-F04B-81F0-6962B7F0A58A}"/>
          </ac:spMkLst>
        </pc:spChg>
        <pc:spChg chg="add mod">
          <ac:chgData name="mansour farhat" userId="bed7c5799dc45719" providerId="LiveId" clId="{65D0CDAE-A9B3-42DF-B048-764549D5062B}" dt="2025-05-14T15:40:01.666" v="12"/>
          <ac:spMkLst>
            <pc:docMk/>
            <pc:sldMk cId="1387539567" sldId="270"/>
            <ac:spMk id="5" creationId="{740FAE29-2485-132A-8D9F-2E9C21FAC107}"/>
          </ac:spMkLst>
        </pc:spChg>
        <pc:picChg chg="add mod">
          <ac:chgData name="mansour farhat" userId="bed7c5799dc45719" providerId="LiveId" clId="{65D0CDAE-A9B3-42DF-B048-764549D5062B}" dt="2025-05-14T15:40:01.666" v="12"/>
          <ac:picMkLst>
            <pc:docMk/>
            <pc:sldMk cId="1387539567" sldId="270"/>
            <ac:picMk id="4" creationId="{55457124-FED7-3824-4C4D-CC67FE2E1D05}"/>
          </ac:picMkLst>
        </pc:picChg>
        <pc:picChg chg="add del mod">
          <ac:chgData name="mansour farhat" userId="bed7c5799dc45719" providerId="LiveId" clId="{65D0CDAE-A9B3-42DF-B048-764549D5062B}" dt="2025-05-14T15:51:49.960" v="113" actId="478"/>
          <ac:picMkLst>
            <pc:docMk/>
            <pc:sldMk cId="1387539567" sldId="270"/>
            <ac:picMk id="7" creationId="{BE1AF0C5-91E6-013C-939E-ADF5DA66EE49}"/>
          </ac:picMkLst>
        </pc:picChg>
        <pc:picChg chg="add mod">
          <ac:chgData name="mansour farhat" userId="bed7c5799dc45719" providerId="LiveId" clId="{65D0CDAE-A9B3-42DF-B048-764549D5062B}" dt="2025-05-14T15:51:54.816" v="118" actId="1076"/>
          <ac:picMkLst>
            <pc:docMk/>
            <pc:sldMk cId="1387539567" sldId="270"/>
            <ac:picMk id="9" creationId="{A164761F-55EB-B08C-12A4-47A3A5C6DEEE}"/>
          </ac:picMkLst>
        </pc:picChg>
      </pc:sldChg>
      <pc:sldChg chg="addSp modSp mod">
        <pc:chgData name="mansour farhat" userId="bed7c5799dc45719" providerId="LiveId" clId="{65D0CDAE-A9B3-42DF-B048-764549D5062B}" dt="2025-05-14T15:49:39.736" v="93" actId="14100"/>
        <pc:sldMkLst>
          <pc:docMk/>
          <pc:sldMk cId="1125394378" sldId="271"/>
        </pc:sldMkLst>
        <pc:spChg chg="mod">
          <ac:chgData name="mansour farhat" userId="bed7c5799dc45719" providerId="LiveId" clId="{65D0CDAE-A9B3-42DF-B048-764549D5062B}" dt="2025-05-14T15:49:39.736" v="93" actId="14100"/>
          <ac:spMkLst>
            <pc:docMk/>
            <pc:sldMk cId="1125394378" sldId="271"/>
            <ac:spMk id="3" creationId="{848C93D8-BC54-2AE4-5BF8-31B72C2437E0}"/>
          </ac:spMkLst>
        </pc:spChg>
        <pc:spChg chg="add mod">
          <ac:chgData name="mansour farhat" userId="bed7c5799dc45719" providerId="LiveId" clId="{65D0CDAE-A9B3-42DF-B048-764549D5062B}" dt="2025-05-14T15:40:00.352" v="10"/>
          <ac:spMkLst>
            <pc:docMk/>
            <pc:sldMk cId="1125394378" sldId="271"/>
            <ac:spMk id="5" creationId="{1E312519-0F9B-83F2-760F-EB0BD61048BA}"/>
          </ac:spMkLst>
        </pc:spChg>
        <pc:picChg chg="add mod">
          <ac:chgData name="mansour farhat" userId="bed7c5799dc45719" providerId="LiveId" clId="{65D0CDAE-A9B3-42DF-B048-764549D5062B}" dt="2025-05-14T15:40:00.352" v="10"/>
          <ac:picMkLst>
            <pc:docMk/>
            <pc:sldMk cId="1125394378" sldId="271"/>
            <ac:picMk id="4" creationId="{1C7CED12-2C88-3D0D-3D8B-E7C993620DDA}"/>
          </ac:picMkLst>
        </pc:picChg>
        <pc:picChg chg="add mod">
          <ac:chgData name="mansour farhat" userId="bed7c5799dc45719" providerId="LiveId" clId="{65D0CDAE-A9B3-42DF-B048-764549D5062B}" dt="2025-05-14T15:49:38.168" v="92" actId="1076"/>
          <ac:picMkLst>
            <pc:docMk/>
            <pc:sldMk cId="1125394378" sldId="271"/>
            <ac:picMk id="7" creationId="{44F02721-3C09-A0C6-5029-2B10960E5055}"/>
          </ac:picMkLst>
        </pc:picChg>
      </pc:sldChg>
      <pc:sldChg chg="addSp modSp del">
        <pc:chgData name="mansour farhat" userId="bed7c5799dc45719" providerId="LiveId" clId="{65D0CDAE-A9B3-42DF-B048-764549D5062B}" dt="2025-05-14T20:24:12.738" v="258" actId="47"/>
        <pc:sldMkLst>
          <pc:docMk/>
          <pc:sldMk cId="1329038742" sldId="272"/>
        </pc:sldMkLst>
        <pc:spChg chg="add mod">
          <ac:chgData name="mansour farhat" userId="bed7c5799dc45719" providerId="LiveId" clId="{65D0CDAE-A9B3-42DF-B048-764549D5062B}" dt="2025-05-14T15:40:05.365" v="14"/>
          <ac:spMkLst>
            <pc:docMk/>
            <pc:sldMk cId="1329038742" sldId="272"/>
            <ac:spMk id="5" creationId="{C0AE326A-5DFE-1BCB-3DEA-C0670E91C434}"/>
          </ac:spMkLst>
        </pc:spChg>
        <pc:picChg chg="add mod">
          <ac:chgData name="mansour farhat" userId="bed7c5799dc45719" providerId="LiveId" clId="{65D0CDAE-A9B3-42DF-B048-764549D5062B}" dt="2025-05-14T15:40:05.365" v="14"/>
          <ac:picMkLst>
            <pc:docMk/>
            <pc:sldMk cId="1329038742" sldId="272"/>
            <ac:picMk id="4" creationId="{4B0B858A-4871-A12C-7049-CF5A399B46F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2B90-3F88-901B-55B7-B88029CEEA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DE0BB-884F-F669-14DD-F6D50D53F1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D3D0A-F031-0F26-19A1-F6D912BF5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2A288-6C66-4AD3-15E1-623A0E492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531BA-329D-182F-576F-F4B13529E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39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670AC-160A-392E-00E1-CD3B5AC75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ADE5FE-7F58-BA3A-F6BC-11B165CCC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33C47-7E28-D28C-41DD-D579762B9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8DECB-81F6-49D7-F2D2-03B43CDC3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98DCA-5B4C-DC92-D13F-5290C51D0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28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88658-AC50-21F5-E4F3-16BD6A615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45B31-DAD5-0297-9FEC-99C657280B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A4473-6668-B30E-7660-F552D5CB5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D6C8D8-CE3D-A262-BFEC-0BA577F4D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C2EAD-65DC-9C90-F825-2E9FFE4C7B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505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229C5-BFE0-C8E4-94CE-6426B683F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94A92-2FE6-048C-58EE-303A43A0FD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FBE9EE-E122-12C8-E569-6971C5755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BD1BF6-68B2-6860-ABE8-3A2C88554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1759FB-2AE5-C183-AEE8-3AFFA5B3A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3782A-DDED-1BFD-AC5C-949E20195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13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3EEA-1F8A-9A90-A2D0-B5D381E90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4ED7A8-D930-F74D-3A62-D361ED335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71308-6005-BA31-3CB5-686F4A258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E6FDCE-6873-7AD3-CA91-D874887767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40FF8D-1CD5-BE22-5C51-5D16B9E25B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E5507B-A0A6-1FE6-A5D6-04F3224E8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68AB36-2C74-7D24-4312-F43C71C97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9A627F-AE5B-EEDE-D2B5-4FE14960F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07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17776-9698-F486-9D8D-CEA69336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D2C799-5E51-49C7-7D62-7E76DF06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CA6771-A125-DFC0-F649-3190ACDEB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4AEEE0-25AB-5621-38F5-10DADBE4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79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6A0059-0373-E669-3F26-C9D34C0C9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B1BA58-FC46-D348-935B-224A89ACF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2A762C-BBDB-3F63-CF52-18A22F508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092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7C7EC-8AF2-D39E-1FAB-7C4F7B956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4F99E-4FC2-7980-06C5-D457231D7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CBB43-4C0A-DE44-7B72-E3BF2B830C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427487-AF10-C765-98F3-BB796D960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03D09-2331-13E5-F061-B5BBDB548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DB6614-BBFE-E6EC-6E69-FCDAFAF80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720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3D51-7752-FF92-B908-A4A52D310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9FDC00-B6D8-709B-1586-9BE3B3E705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74BD5-DFA5-4BD4-B9E5-B2AF60B9DA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3D1D64-3342-330E-B382-90A38C2C2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F4CFF-12B0-E74F-EB7F-DD872E6A9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6CB50B-58E4-1F90-C199-1C43FB46D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8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5081F-1511-D681-ACC2-C727D5BBB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5E9CB8-5D85-C8F1-C830-41F1093AB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9773A-636F-0F47-FBC6-8EA5C5FB6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5DFF2-1787-9110-C39C-AF222F5DD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5AC97-10D1-7644-5C70-7FCBC8C61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42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6FF2CB-ED07-205E-E5E6-96B8077A31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6E5E2E-BE54-D1F3-D7F1-2C113767C7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8CCFD-4EBB-EE9A-3402-D016B0A4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1AFC8-EB22-B78B-5A0A-7721303AD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D7B1D-C94C-9148-C5F1-EB7E9A843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519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8E19BD-9E60-2443-AE4D-32E8E3FE6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75F725-25BE-9AB1-C87F-D126D1E95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47C6A1-E840-C9DC-8EE9-8F99FBEB47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AEA902-921D-47EE-8B90-BEFFC862E7EB}" type="datetimeFigureOut">
              <a:rPr lang="en-US" smtClean="0"/>
              <a:t>5/14/2025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5BF39-E171-F9A8-DC7E-540583DC0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B3B6C7-B098-C6C3-92A0-37AA3F5530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4BB042-73F3-4DA0-A8CE-3617F39F4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F563C-8460-F313-A98A-0E2CD228E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92" y="115608"/>
            <a:ext cx="10916728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 Activity Ratios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66179-4B1D-6B89-9B70-2B6282CDF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44" y="868393"/>
            <a:ext cx="8252513" cy="5358170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n-US" b="0" i="0" dirty="0">
                <a:effectLst/>
                <a:latin typeface="ui-sans-serif"/>
              </a:rPr>
              <a:t>Think of activity ratios as a set of interconnected tools</a:t>
            </a:r>
            <a:r>
              <a:rPr lang="en-US" dirty="0">
                <a:latin typeface="ui-sans-serif"/>
              </a:rPr>
              <a:t> that </a:t>
            </a:r>
            <a:r>
              <a:rPr lang="en-US" dirty="0"/>
              <a:t>provide a comprehensive view of a company's financial health</a:t>
            </a:r>
          </a:p>
          <a:p>
            <a:pPr lvl="1"/>
            <a:r>
              <a:rPr lang="en-US" dirty="0"/>
              <a:t> assessing how effectively it utilizes its resources.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0" i="0" dirty="0">
                <a:effectLst/>
                <a:latin typeface="ui-sans-serif"/>
              </a:rPr>
              <a:t>Account Receivable :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accounts receivable turnover, 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days sales outstanding,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the relationship between doubtful accounts and receivable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ui-sans-serif"/>
              </a:rPr>
              <a:t>Inventory :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inventory turnover, 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Days’ sales in Inventory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the conversion period or operating cycle, 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US" dirty="0">
                <a:latin typeface="ui-sans-serif"/>
              </a:rPr>
              <a:t>A</a:t>
            </a:r>
            <a:r>
              <a:rPr lang="en-US" b="0" i="0" dirty="0">
                <a:effectLst/>
                <a:latin typeface="ui-sans-serif"/>
              </a:rPr>
              <a:t>sset turnover.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It's also good to remember that these ratios don't exist in isolation! 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They relate to other financial metrics like the current ratio.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13B7E527-0FA7-4036-01C4-E6E016F5E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A3F755E9-5EB6-9985-27AE-96C1DBC01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055663-9BC5-264C-9293-6D4F0C38F8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2859" y="1549341"/>
            <a:ext cx="3783404" cy="3712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3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E003B-CD0B-B7E4-0FBA-AFCE6DAD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Accounts Receivable Turnover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409F36-457B-4565-A232-B8AA47A4B5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377" y="1296537"/>
            <a:ext cx="11548579" cy="3749389"/>
          </a:xfrm>
        </p:spPr>
        <p:txBody>
          <a:bodyPr>
            <a:normAutofit fontScale="85000" lnSpcReduction="20000"/>
          </a:bodyPr>
          <a:lstStyle/>
          <a:p>
            <a:r>
              <a:rPr lang="en-US" b="0" i="0" dirty="0">
                <a:effectLst/>
                <a:latin typeface="ui-sans-serif"/>
              </a:rPr>
              <a:t>Accounts receivable turnover measures how quickly a company collects payments from its customers.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 Are they paying on time, or is the company waiting forever to get paid?</a:t>
            </a:r>
          </a:p>
          <a:p>
            <a:r>
              <a:rPr lang="en-US" b="1" i="0" dirty="0">
                <a:effectLst/>
                <a:latin typeface="ui-sans-serif"/>
              </a:rPr>
              <a:t>How do we calculate it?</a:t>
            </a:r>
            <a:endParaRPr lang="en-US" b="0" i="0" dirty="0">
              <a:effectLst/>
              <a:latin typeface="ui-sans-serif"/>
            </a:endParaRPr>
          </a:p>
          <a:p>
            <a:r>
              <a:rPr lang="en-US" b="0" i="0" dirty="0">
                <a:effectLst/>
                <a:latin typeface="ui-sans-serif"/>
              </a:rPr>
              <a:t>The formula is simple:</a:t>
            </a:r>
          </a:p>
          <a:p>
            <a:r>
              <a:rPr lang="en-US" b="0" i="0" dirty="0">
                <a:effectLst/>
                <a:latin typeface="ui-sans-serif"/>
              </a:rPr>
              <a:t>Net Sales / Average Net Receivables</a:t>
            </a:r>
          </a:p>
          <a:p>
            <a:r>
              <a:rPr lang="en-US" b="0" i="0" dirty="0">
                <a:effectLst/>
                <a:latin typeface="ui-sans-serif"/>
              </a:rPr>
              <a:t>Where:</a:t>
            </a:r>
          </a:p>
          <a:p>
            <a:r>
              <a:rPr lang="en-US" b="0" i="0" dirty="0">
                <a:effectLst/>
                <a:latin typeface="ui-sans-serif"/>
              </a:rPr>
              <a:t>Average Net Receivables = (Beginning Receivables + Ending Receivables) / 2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This ratio helps us understand how liquid a company's receivables are. In other words, how fast are they turning those receivables into cash?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E4FFBD8C-207D-A443-60FB-C96994BC8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5733166-972B-C620-4933-DF07D9133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E59CCA-678C-BCD6-0937-F48BEA10E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456" y="4702487"/>
            <a:ext cx="8740413" cy="1632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7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2E7F2-8C24-6E23-7C0A-FDA593BB5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  <a:t>What about net sales?</a:t>
            </a:r>
            <a:b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F6985-F788-7336-5071-E7D44ADFD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024" y="1253330"/>
            <a:ext cx="7004648" cy="5084209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ui-sans-serif"/>
              </a:rPr>
              <a:t>Ideally, we only want to include </a:t>
            </a:r>
            <a:r>
              <a:rPr lang="en-US" b="0" i="1" dirty="0">
                <a:effectLst/>
                <a:latin typeface="ui-sans-serif"/>
              </a:rPr>
              <a:t>credit</a:t>
            </a:r>
            <a:r>
              <a:rPr lang="en-US" b="0" i="0" dirty="0">
                <a:effectLst/>
                <a:latin typeface="ui-sans-serif"/>
              </a:rPr>
              <a:t> sales in the "Net Sales" part of the equation.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But, here's the catch: companies don't usually tell us how much of their sales are cash versus credit.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Why not? Because that information could help their competition.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 If the percentage of cash sales is pretty consistent from year to year, then this ratio is still a useful gauge.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0D30D1C5-ED8B-2C18-32C2-372170831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90B945F8-2344-B120-2ACA-5AFD00C29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81B01A-09FE-A180-EEC8-9D7A32630F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166" y="1102099"/>
            <a:ext cx="4717906" cy="447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70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E2AFE-EF68-B269-E854-CADB329F6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262" y="-177209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Example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05FC7-87B8-CF9A-EB2E-DB3A0E391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80" y="1565874"/>
            <a:ext cx="11597164" cy="4351338"/>
          </a:xfrm>
        </p:spPr>
        <p:txBody>
          <a:bodyPr/>
          <a:lstStyle/>
          <a:p>
            <a:r>
              <a:rPr lang="en-US" b="0" i="0" dirty="0">
                <a:effectLst/>
                <a:latin typeface="ui-sans-serif"/>
              </a:rPr>
              <a:t>Let's say a company has net sales of $1,200,000 and average net receivables of $235,300.</a:t>
            </a:r>
          </a:p>
          <a:p>
            <a:r>
              <a:rPr lang="en-US" b="0" i="0" dirty="0">
                <a:effectLst/>
                <a:latin typeface="ui-sans-serif"/>
              </a:rPr>
              <a:t>Accounts Receivable Turnover = $1,200,000 / $235,300 = 5.1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This means the company collects its receivables about 5.1 times per year. Generally, a higher number is what we are looking for.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A9D9E0A6-58C0-1295-E631-D54B7FE77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331DF14E-8F70-CD8C-F9EC-A8C4801E2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B04862-7E93-9B06-4B6B-554D126B2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96" y="4177301"/>
            <a:ext cx="10973466" cy="204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9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F6D9-5D4C-DEC5-A439-96AD55408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Quality and speed</a:t>
            </a:r>
            <a:br>
              <a:rPr lang="en-US" b="0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455B2-1AF6-E0B4-9E01-13FDD8FE0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002" y="1767054"/>
            <a:ext cx="6672532" cy="4351338"/>
          </a:xfrm>
        </p:spPr>
        <p:txBody>
          <a:bodyPr/>
          <a:lstStyle/>
          <a:p>
            <a:pPr algn="l"/>
            <a:r>
              <a:rPr lang="en-US" b="0" i="0" dirty="0">
                <a:effectLst/>
                <a:latin typeface="ui-sans-serif"/>
              </a:rPr>
              <a:t>This ratio gives us clues about both the quality and the speed of a company's receivables.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"Quality" means how likely the company is to collect its money without any losses.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The faster they collect payments, the better!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27B1979D-591D-8982-FE21-730579832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C5768F15-78D6-A9E4-A6FF-D2865E79F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DEAE0C-B609-6FFB-E61F-39EFDD3A91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697" y="1260731"/>
            <a:ext cx="4387158" cy="433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95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A6D5A-B918-4D5E-419C-F38F5776D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Days Sales Outstanding (DSO)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A6711-5CAB-6BD1-F508-228FD0FA3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427" y="1253331"/>
            <a:ext cx="6741543" cy="5239544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ui-sans-serif"/>
              </a:rPr>
              <a:t>DSO, also known as "Days Sales in Receivables," tells us the average number of days it takes a company to collect its receivables. The faster, the better.</a:t>
            </a:r>
          </a:p>
          <a:p>
            <a:r>
              <a:rPr lang="en-US" b="1" i="0" dirty="0">
                <a:effectLst/>
                <a:latin typeface="ui-sans-serif"/>
              </a:rPr>
              <a:t>How do we calculate it?</a:t>
            </a:r>
            <a:endParaRPr lang="en-US" b="0" i="0" dirty="0">
              <a:effectLst/>
              <a:latin typeface="ui-sans-serif"/>
            </a:endParaRPr>
          </a:p>
          <a:p>
            <a:r>
              <a:rPr lang="en-US" b="0" i="0" dirty="0">
                <a:effectLst/>
                <a:latin typeface="ui-sans-serif"/>
              </a:rPr>
              <a:t>Here are two ways:</a:t>
            </a:r>
          </a:p>
          <a:p>
            <a:r>
              <a:rPr lang="en-US" b="0" i="0" dirty="0">
                <a:effectLst/>
                <a:latin typeface="ui-sans-serif"/>
              </a:rPr>
              <a:t>Receivables / Net Sales * 365</a:t>
            </a:r>
          </a:p>
          <a:p>
            <a:r>
              <a:rPr lang="en-US" b="0" i="0" dirty="0">
                <a:effectLst/>
                <a:latin typeface="ui-sans-serif"/>
              </a:rPr>
              <a:t>365 / Accounts Receivable Turnover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I prefer the second formula because it's quicker!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FB60F0F2-8AB6-8B11-EA75-51E083567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FE1A2C47-95B0-F7C6-CAA8-5E402E589C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39EC4-A323-AE36-4944-A0BF84B96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539" y="1423720"/>
            <a:ext cx="4798959" cy="401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3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C379C-D320-3634-E615-321B8184E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4670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E72DF9-103F-544F-94D6-CD224560A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10" y="903765"/>
            <a:ext cx="8108721" cy="5322798"/>
          </a:xfrm>
        </p:spPr>
        <p:txBody>
          <a:bodyPr>
            <a:normAutofit fontScale="92500" lnSpcReduction="20000"/>
          </a:bodyPr>
          <a:lstStyle/>
          <a:p>
            <a:r>
              <a:rPr lang="en-US" b="0" i="0" dirty="0">
                <a:effectLst/>
                <a:latin typeface="ui-sans-serif"/>
              </a:rPr>
              <a:t>Remember that turnover of 5.1 we just calculated?</a:t>
            </a:r>
          </a:p>
          <a:p>
            <a:r>
              <a:rPr lang="en-US" b="0" i="0" dirty="0">
                <a:effectLst/>
                <a:latin typeface="ui-sans-serif"/>
              </a:rPr>
              <a:t>DSO = 365 / 5.1 = about 71 days</a:t>
            </a:r>
          </a:p>
          <a:p>
            <a:r>
              <a:rPr lang="en-US" b="1" i="0" dirty="0">
                <a:effectLst/>
                <a:latin typeface="ui-sans-serif"/>
              </a:rPr>
              <a:t>What does it mean?</a:t>
            </a:r>
            <a:endParaRPr lang="en-US" b="0" i="0" dirty="0">
              <a:effectLst/>
              <a:latin typeface="ui-sans-serif"/>
            </a:endParaRPr>
          </a:p>
          <a:p>
            <a:r>
              <a:rPr lang="en-US" b="0" i="0" dirty="0">
                <a:effectLst/>
                <a:latin typeface="ui-sans-serif"/>
              </a:rPr>
              <a:t>On average, it takes this company 71 days to collect its receivables. Is that good or bad?</a:t>
            </a:r>
          </a:p>
          <a:p>
            <a:r>
              <a:rPr lang="en-US" b="1" i="0" dirty="0">
                <a:effectLst/>
                <a:latin typeface="ui-sans-serif"/>
              </a:rPr>
              <a:t>It depends!</a:t>
            </a:r>
            <a:endParaRPr lang="en-US" b="0" i="0" dirty="0">
              <a:effectLst/>
              <a:latin typeface="ui-sans-serif"/>
            </a:endParaRPr>
          </a:p>
          <a:p>
            <a:r>
              <a:rPr lang="en-US" b="0" i="0" dirty="0">
                <a:effectLst/>
                <a:latin typeface="ui-sans-serif"/>
              </a:rPr>
              <a:t>We need to compare it to the company's credit terms. If the company gives customers 40 days to pay, then 71 days is not good.</a:t>
            </a:r>
          </a:p>
          <a:p>
            <a:r>
              <a:rPr lang="en-US" b="0" i="0" dirty="0">
                <a:effectLst/>
                <a:latin typeface="ui-sans-serif"/>
              </a:rPr>
              <a:t> It could mean: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The company isn't doing a good job of collecting payments.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Customers are paying late.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Customers are having financial problems.</a:t>
            </a:r>
          </a:p>
          <a:p>
            <a:pPr lvl="1"/>
            <a:r>
              <a:rPr lang="en-US" b="0" i="0" dirty="0">
                <a:effectLst/>
                <a:latin typeface="ui-sans-serif"/>
              </a:rPr>
              <a:t>The company can control collection efforts, but it can't directly control its customers' finances!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30CCAD17-7B36-9484-E571-833F3ED97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6F7FEA9-6BA9-B248-C102-A6EECB123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136DE0-932B-B892-BC28-4F5BF686BE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955" y="1538485"/>
            <a:ext cx="3720045" cy="37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3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B7918-81D5-8BEA-21C8-BB50111AC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0" dirty="0">
                <a:effectLst/>
                <a:latin typeface="ui-sans-serif"/>
              </a:rPr>
              <a:t>Doubtful Account as a Percentage of Receivables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27B7C-64B6-AC3C-6F7B-9A9CA36AE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10" y="1128650"/>
            <a:ext cx="7570274" cy="5041002"/>
          </a:xfrm>
        </p:spPr>
        <p:txBody>
          <a:bodyPr>
            <a:normAutofit fontScale="77500" lnSpcReduction="20000"/>
          </a:bodyPr>
          <a:lstStyle/>
          <a:p>
            <a:r>
              <a:rPr lang="en-US" b="0" i="0" dirty="0">
                <a:effectLst/>
                <a:latin typeface="ui-sans-serif"/>
              </a:rPr>
              <a:t>This ratio helps us figure out if a company's allowance for doubtful accounts is adequate. </a:t>
            </a:r>
          </a:p>
          <a:p>
            <a:r>
              <a:rPr lang="en-US" b="0" i="0" dirty="0">
                <a:effectLst/>
                <a:latin typeface="ui-sans-serif"/>
              </a:rPr>
              <a:t>The allowance for doubtful accounts is an estimate of how much of its receivables a company doesn't expect to collect.</a:t>
            </a:r>
          </a:p>
          <a:p>
            <a:r>
              <a:rPr lang="en-US" b="1" i="0" dirty="0">
                <a:effectLst/>
                <a:latin typeface="ui-sans-serif"/>
              </a:rPr>
              <a:t>How do we calculate it?</a:t>
            </a:r>
            <a:endParaRPr lang="en-US" b="0" i="0" dirty="0">
              <a:effectLst/>
              <a:latin typeface="ui-sans-serif"/>
            </a:endParaRPr>
          </a:p>
          <a:p>
            <a:pPr algn="l"/>
            <a:r>
              <a:rPr lang="en-US" b="0" i="0" dirty="0">
                <a:effectLst/>
                <a:latin typeface="ui-sans-serif"/>
              </a:rPr>
              <a:t>Provision for Doubtful Accounts / Gross Receivables</a:t>
            </a:r>
          </a:p>
          <a:p>
            <a:r>
              <a:rPr lang="en-US" b="1" i="0" dirty="0">
                <a:effectLst/>
                <a:latin typeface="ui-sans-serif"/>
              </a:rPr>
              <a:t>Gross vs. net</a:t>
            </a:r>
            <a:endParaRPr lang="en-US" b="0" i="0" dirty="0">
              <a:effectLst/>
              <a:latin typeface="ui-sans-serif"/>
            </a:endParaRPr>
          </a:p>
          <a:p>
            <a:r>
              <a:rPr lang="en-US" b="0" i="0" dirty="0">
                <a:effectLst/>
                <a:latin typeface="ui-sans-serif"/>
              </a:rPr>
              <a:t>Some companies use net receivables (after subtracting the allowance) when calculating turnover, while others use gross receivables. </a:t>
            </a:r>
          </a:p>
          <a:p>
            <a:r>
              <a:rPr lang="en-US" b="0" i="0" dirty="0">
                <a:effectLst/>
                <a:latin typeface="ui-sans-serif"/>
              </a:rPr>
              <a:t>This ratio helps level the playing field, giving us a way to compare companies, no matter how they do their accounting.</a:t>
            </a:r>
          </a:p>
          <a:p>
            <a:r>
              <a:rPr lang="en-US" b="1" i="0" dirty="0">
                <a:effectLst/>
                <a:latin typeface="ui-sans-serif"/>
              </a:rPr>
              <a:t>What does it tell us?</a:t>
            </a:r>
            <a:endParaRPr lang="en-US" b="0" i="0" dirty="0">
              <a:effectLst/>
              <a:latin typeface="ui-sans-serif"/>
            </a:endParaRPr>
          </a:p>
          <a:p>
            <a:pPr algn="l"/>
            <a:r>
              <a:rPr lang="en-US" b="0" i="0" dirty="0">
                <a:effectLst/>
                <a:latin typeface="ui-sans-serif"/>
              </a:rPr>
              <a:t>If the ratio is increasing over time, it might mean the company is having more trouble collecting its receivables.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If it's decreasing, that could signal improved collectability.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A2D79C5-1ADD-B85C-D3B1-C65A195EEB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090DF348-2381-DD48-5ECA-CA23996C3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A5984E-AC0F-61EA-3840-E47D29BF8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358" y="1347910"/>
            <a:ext cx="4056640" cy="426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50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DD76-5D4E-7ADE-CC20-3DD210B2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344" y="61602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Inventory Turnover</a:t>
            </a:r>
            <a:br>
              <a:rPr lang="en-US" b="1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D88D7D-8B5E-2026-B9D4-4F2FE0BEF8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31" y="826011"/>
            <a:ext cx="7345511" cy="5292381"/>
          </a:xfrm>
        </p:spPr>
        <p:txBody>
          <a:bodyPr>
            <a:normAutofit lnSpcReduction="10000"/>
          </a:bodyPr>
          <a:lstStyle/>
          <a:p>
            <a:r>
              <a:rPr lang="en-US" i="0" dirty="0">
                <a:effectLst/>
                <a:latin typeface="ui-sans-serif"/>
              </a:rPr>
              <a:t>Inventory turnover measures how quickly a company sells its inventory. </a:t>
            </a:r>
          </a:p>
          <a:p>
            <a:r>
              <a:rPr lang="en-US" i="0" dirty="0">
                <a:effectLst/>
                <a:latin typeface="ui-sans-serif"/>
              </a:rPr>
              <a:t>Are products flying off the shelves, or are they gathering dust in the warehouse?</a:t>
            </a:r>
          </a:p>
          <a:p>
            <a:r>
              <a:rPr lang="en-US" i="0" dirty="0">
                <a:effectLst/>
                <a:latin typeface="ui-sans-serif"/>
              </a:rPr>
              <a:t>How do we calculate it?</a:t>
            </a:r>
          </a:p>
          <a:p>
            <a:r>
              <a:rPr lang="en-US" i="0" dirty="0">
                <a:effectLst/>
                <a:latin typeface="ui-sans-serif"/>
              </a:rPr>
              <a:t>Cost of Goods Sold (COGS) / Average Inventory</a:t>
            </a:r>
          </a:p>
          <a:p>
            <a:r>
              <a:rPr lang="en-US" i="0" dirty="0">
                <a:effectLst/>
                <a:latin typeface="ui-sans-serif"/>
              </a:rPr>
              <a:t>Let's say a company has a COGS of $120,000 and average inventory of $20,000.</a:t>
            </a:r>
          </a:p>
          <a:p>
            <a:r>
              <a:rPr lang="en-US" i="0" dirty="0">
                <a:effectLst/>
                <a:latin typeface="ui-sans-serif"/>
              </a:rPr>
              <a:t>Inventory Turnover = $120,000 / $20,000 = 6</a:t>
            </a:r>
          </a:p>
          <a:p>
            <a:pPr algn="l"/>
            <a:r>
              <a:rPr lang="en-US" i="0" dirty="0">
                <a:effectLst/>
                <a:latin typeface="ui-sans-serif"/>
              </a:rPr>
              <a:t>This means the company sells its entire inventory six times a year. The higher the turnover, the better (usually).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C7020966-C8D4-221B-FF11-9286FAD74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E7E67520-CD45-F692-EC67-7B9D1E126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227DC0-4ABC-04B6-76D1-412D9C9F4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4190" y="989605"/>
            <a:ext cx="4140033" cy="469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19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6AD03-B969-81EE-5A29-C53F93F7C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602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Why does it matter?</a:t>
            </a:r>
            <a:br>
              <a:rPr lang="en-US" b="0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6FDF12-5E5D-97AA-1471-437CD93B16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715" y="962580"/>
            <a:ext cx="6962697" cy="5027651"/>
          </a:xfrm>
        </p:spPr>
        <p:txBody>
          <a:bodyPr>
            <a:normAutofit fontScale="92500" lnSpcReduction="10000"/>
          </a:bodyPr>
          <a:lstStyle/>
          <a:p>
            <a:r>
              <a:rPr lang="en-US" i="0" dirty="0">
                <a:effectLst/>
                <a:latin typeface="ui-sans-serif"/>
              </a:rPr>
              <a:t>We want a high turnover because we </a:t>
            </a:r>
            <a:r>
              <a:rPr lang="en-US" i="1" dirty="0">
                <a:effectLst/>
                <a:latin typeface="ui-sans-serif"/>
              </a:rPr>
              <a:t>don't</a:t>
            </a:r>
            <a:r>
              <a:rPr lang="en-US" i="0" dirty="0">
                <a:effectLst/>
                <a:latin typeface="ui-sans-serif"/>
              </a:rPr>
              <a:t> want inventory sitting around for too long. That leads to:</a:t>
            </a:r>
          </a:p>
          <a:p>
            <a:pPr lvl="1"/>
            <a:r>
              <a:rPr lang="en-US" i="0" dirty="0">
                <a:effectLst/>
                <a:latin typeface="ui-sans-serif"/>
              </a:rPr>
              <a:t>Storage costs</a:t>
            </a:r>
          </a:p>
          <a:p>
            <a:pPr lvl="1"/>
            <a:r>
              <a:rPr lang="en-US" i="0" dirty="0">
                <a:effectLst/>
                <a:latin typeface="ui-sans-serif"/>
              </a:rPr>
              <a:t>Insurance costs</a:t>
            </a:r>
          </a:p>
          <a:p>
            <a:pPr lvl="1"/>
            <a:r>
              <a:rPr lang="en-US" i="0" dirty="0">
                <a:effectLst/>
                <a:latin typeface="ui-sans-serif"/>
              </a:rPr>
              <a:t>Taxes</a:t>
            </a:r>
          </a:p>
          <a:p>
            <a:pPr lvl="1"/>
            <a:r>
              <a:rPr lang="en-US" i="0" dirty="0">
                <a:effectLst/>
                <a:latin typeface="ui-sans-serif"/>
              </a:rPr>
              <a:t>The risk that the inventory becomes obsolete</a:t>
            </a:r>
          </a:p>
          <a:p>
            <a:pPr lvl="1"/>
            <a:r>
              <a:rPr lang="en-US" i="0" dirty="0">
                <a:effectLst/>
                <a:latin typeface="ui-sans-serif"/>
              </a:rPr>
              <a:t>Plus, money tied up in unsold inventory can't be used for other things!</a:t>
            </a:r>
          </a:p>
          <a:p>
            <a:r>
              <a:rPr lang="en-US" i="0" dirty="0">
                <a:effectLst/>
                <a:latin typeface="ui-sans-serif"/>
              </a:rPr>
              <a:t>FIFO vs. LIFO</a:t>
            </a:r>
          </a:p>
          <a:p>
            <a:pPr algn="l"/>
            <a:r>
              <a:rPr lang="en-US" i="0" dirty="0">
                <a:effectLst/>
                <a:latin typeface="ui-sans-serif"/>
              </a:rPr>
              <a:t>Different inventory valuation methods (like FIFO and LIFO) can affect this ratio.</a:t>
            </a:r>
          </a:p>
          <a:p>
            <a:pPr algn="l"/>
            <a:r>
              <a:rPr lang="en-US" i="0" dirty="0">
                <a:effectLst/>
                <a:latin typeface="ui-sans-serif"/>
              </a:rPr>
              <a:t> Check the company's disclosures to see which method they're using!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62F024D3-F325-269F-7C0F-42DE02A604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0E1080F-0BA6-64F5-4780-C3C9C1FFB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D47F82-DCD4-FA88-42D3-B32310BF3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412" y="779587"/>
            <a:ext cx="4732284" cy="5298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50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5825-9ABA-BDBD-9E33-F2E77268F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1460" y="94831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Days Sales in Inventory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368F0-EFEF-99CB-6C39-7737A2BD2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864" y="934229"/>
            <a:ext cx="7132608" cy="5259538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>
                <a:effectLst/>
                <a:latin typeface="ui-sans-serif"/>
              </a:rPr>
              <a:t>This ratio tells us how many days, on average, it takes a company to sell its inventory.</a:t>
            </a:r>
          </a:p>
          <a:p>
            <a:r>
              <a:rPr lang="en-US" b="1" i="0" dirty="0">
                <a:effectLst/>
                <a:latin typeface="ui-sans-serif"/>
              </a:rPr>
              <a:t>How do we calculate it?</a:t>
            </a:r>
            <a:endParaRPr lang="en-US" b="0" i="0" dirty="0">
              <a:effectLst/>
              <a:latin typeface="ui-sans-serif"/>
            </a:endParaRPr>
          </a:p>
          <a:p>
            <a:r>
              <a:rPr lang="en-US" b="0" i="0" dirty="0">
                <a:effectLst/>
                <a:latin typeface="ui-sans-serif"/>
              </a:rPr>
              <a:t>365 / Inventory Turnover</a:t>
            </a:r>
          </a:p>
          <a:p>
            <a:r>
              <a:rPr lang="en-US" b="0" i="0" dirty="0">
                <a:effectLst/>
                <a:latin typeface="ui-sans-serif"/>
              </a:rPr>
              <a:t>Days Sales in Inventory = 365 / 6 = about 61 days</a:t>
            </a:r>
          </a:p>
          <a:p>
            <a:r>
              <a:rPr lang="en-US" b="0" i="0" dirty="0">
                <a:effectLst/>
                <a:latin typeface="ui-sans-serif"/>
              </a:rPr>
              <a:t>This means it takes the company about 61 days to sell its inventory.</a:t>
            </a:r>
          </a:p>
          <a:p>
            <a:r>
              <a:rPr lang="en-US" b="1" i="0" dirty="0">
                <a:effectLst/>
                <a:latin typeface="ui-sans-serif"/>
              </a:rPr>
              <a:t>Seasonal businesses</a:t>
            </a:r>
            <a:endParaRPr lang="en-US" b="0" i="0" dirty="0">
              <a:effectLst/>
              <a:latin typeface="ui-sans-serif"/>
            </a:endParaRPr>
          </a:p>
          <a:p>
            <a:r>
              <a:rPr lang="en-US" b="0" i="0" dirty="0">
                <a:effectLst/>
                <a:latin typeface="ui-sans-serif"/>
              </a:rPr>
              <a:t>If a business is seasonal, using an annual average might not be helpful.</a:t>
            </a:r>
          </a:p>
          <a:p>
            <a:r>
              <a:rPr lang="en-US" b="0" i="0" dirty="0">
                <a:effectLst/>
                <a:latin typeface="ui-sans-serif"/>
              </a:rPr>
              <a:t> In those cases, calculate the ratio for shorter periods of time.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C21A7CFA-1376-C1DE-0DDF-5D2C081D0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F82B916-8D6E-E083-5CC8-23D666AA70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87D6EF-1752-3F1C-50EF-031CA6F70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7472" y="934229"/>
            <a:ext cx="4659383" cy="499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9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D16A3-62C4-5720-C441-2D3503680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What does it mean?</a:t>
            </a:r>
            <a:br>
              <a:rPr lang="en-US" b="0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93D8-BC54-2AE4-5BF8-31B72C2437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517" y="1027905"/>
            <a:ext cx="7621864" cy="5464969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effectLst/>
                <a:latin typeface="ui-sans-serif"/>
              </a:rPr>
              <a:t>A declining inventory turnover could mean: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ui-sans-serif"/>
              </a:rPr>
              <a:t> Slow-moving inventory o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latin typeface="ui-sans-serif"/>
              </a:rPr>
              <a:t>P</a:t>
            </a:r>
            <a:r>
              <a:rPr lang="en-US" b="0" i="0" dirty="0">
                <a:effectLst/>
                <a:latin typeface="ui-sans-serif"/>
              </a:rPr>
              <a:t>roducts are becoming obsolete.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latin typeface="ui-sans-serif"/>
              </a:rPr>
              <a:t>Weak Demand</a:t>
            </a:r>
            <a:endParaRPr lang="en-US" b="0" i="0" dirty="0">
              <a:effectLst/>
              <a:latin typeface="ui-sans-serif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ui-sans-serif"/>
              </a:rPr>
              <a:t>Inventory Buildup in anticipation of sales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>
                <a:latin typeface="ui-sans-serif"/>
              </a:rPr>
              <a:t>Contractual commitments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ui-sans-serif"/>
              </a:rPr>
              <a:t>Increasing prices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ui-sans-serif"/>
              </a:rPr>
              <a:t>Work stoppages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effectLst/>
                <a:latin typeface="ui-sans-serif"/>
              </a:rPr>
              <a:t>Some other reason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Effective inventory management systems, like just-in-time inventory, can help increase inventory turnover.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1C7CED12-2C88-3D0D-3D8B-E7C993620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E312519-0F9B-83F2-760F-EB0BD6104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F02721-3C09-A0C6-5029-2B10960E50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6381" y="1027905"/>
            <a:ext cx="4281102" cy="4506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394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ED6A6-2163-7B2C-04E3-9F6835F11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Conversion Period (Operating Cycle)</a:t>
            </a:r>
            <a:br>
              <a:rPr lang="en-US" b="1" i="0" dirty="0">
                <a:solidFill>
                  <a:srgbClr val="4B5563"/>
                </a:solidFill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1EBC4-0A9D-589F-00C3-4E3E179A5C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370" y="1253330"/>
            <a:ext cx="7905455" cy="4611441"/>
          </a:xfrm>
        </p:spPr>
        <p:txBody>
          <a:bodyPr>
            <a:normAutofit/>
          </a:bodyPr>
          <a:lstStyle/>
          <a:p>
            <a:r>
              <a:rPr lang="en-US" b="0" i="0" dirty="0">
                <a:effectLst/>
                <a:latin typeface="ui-sans-serif"/>
              </a:rPr>
              <a:t>The conversion period measures the time it takes a company to convert its inventory into cash.</a:t>
            </a:r>
          </a:p>
          <a:p>
            <a:r>
              <a:rPr lang="en-US" b="0" i="0" dirty="0">
                <a:effectLst/>
                <a:latin typeface="ui-sans-serif"/>
              </a:rPr>
              <a:t> It combines the days it takes to sell inventory and the days it takes to collect receivables.</a:t>
            </a:r>
          </a:p>
          <a:p>
            <a:r>
              <a:rPr lang="en-US" b="0" i="0" dirty="0">
                <a:effectLst/>
                <a:latin typeface="ui-sans-serif"/>
              </a:rPr>
              <a:t>Days Sales Outstanding + Days Sales in Inventory</a:t>
            </a:r>
          </a:p>
          <a:p>
            <a:r>
              <a:rPr lang="en-US" b="0" i="0" dirty="0">
                <a:effectLst/>
                <a:latin typeface="ui-sans-serif"/>
              </a:rPr>
              <a:t>Let's say Days Sales Outstanding is 75 days and Days Sales in Inventory is 120 days.</a:t>
            </a:r>
          </a:p>
          <a:p>
            <a:r>
              <a:rPr lang="en-US" b="0" i="0" dirty="0">
                <a:effectLst/>
                <a:latin typeface="ui-sans-serif"/>
              </a:rPr>
              <a:t>Conversion Period = 75 + 120 = 195 days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This means it takes the company 195 days to convert its inventory into cash.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C07899CA-B9CF-E84A-6908-DEDEF55EA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E5AE18B-DB60-8858-52AB-78BE00A0C3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B72F45-6737-84EE-1E40-CE6E88D4B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808" y="1133368"/>
            <a:ext cx="3655210" cy="45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43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A688B-722D-73F2-110F-500E904B2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Asset Turnover</a:t>
            </a:r>
            <a:br>
              <a:rPr lang="en-US" b="1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A9A0B-9F22-9441-F0A6-2AB019C24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551" y="1145160"/>
            <a:ext cx="7735394" cy="4865061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effectLst/>
                <a:latin typeface="ui-sans-serif"/>
              </a:rPr>
              <a:t>Asset turnover measures how efficiently a company uses its assets to generate sales. </a:t>
            </a:r>
          </a:p>
          <a:p>
            <a:r>
              <a:rPr lang="en-US" b="0" i="0" dirty="0">
                <a:effectLst/>
                <a:latin typeface="ui-sans-serif"/>
              </a:rPr>
              <a:t>Are they squeezing every last drop of value out of their investments?</a:t>
            </a:r>
          </a:p>
          <a:p>
            <a:r>
              <a:rPr lang="en-US" b="1" i="0" dirty="0">
                <a:effectLst/>
                <a:latin typeface="ui-sans-serif"/>
              </a:rPr>
              <a:t>How do we calculate it?</a:t>
            </a:r>
            <a:endParaRPr lang="en-US" b="0" i="0" dirty="0">
              <a:effectLst/>
              <a:latin typeface="ui-sans-serif"/>
            </a:endParaRPr>
          </a:p>
          <a:p>
            <a:r>
              <a:rPr lang="en-US" b="0" i="0" dirty="0">
                <a:effectLst/>
                <a:latin typeface="ui-sans-serif"/>
              </a:rPr>
              <a:t>Net Sales / Average Total Assets</a:t>
            </a:r>
          </a:p>
          <a:p>
            <a:r>
              <a:rPr lang="en-US" b="0" i="0" dirty="0">
                <a:effectLst/>
                <a:latin typeface="ui-sans-serif"/>
              </a:rPr>
              <a:t>If Net Sales are $1,000 and Average Total Assets are $10,000, then:</a:t>
            </a:r>
          </a:p>
          <a:p>
            <a:r>
              <a:rPr lang="en-US" b="0" i="0" dirty="0">
                <a:effectLst/>
                <a:latin typeface="ui-sans-serif"/>
              </a:rPr>
              <a:t>Asset Turnover = $1,000 / $10,000 = 0.1 or 10%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This means that for every $1 in assets, the company generates $0.10 in sales.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814636AA-3718-5B9D-3BAF-98FFFCF7E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81503E7F-8475-CE77-0DF1-E0DE823A8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520F02-4EDA-2D5B-1376-E66A23FB5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789" y="1690688"/>
            <a:ext cx="3776211" cy="3663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38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E01E3-A721-F04B-81F0-6962B7F0A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effectLst/>
                <a:latin typeface="ui-sans-serif"/>
              </a:rPr>
              <a:t>Industry differences</a:t>
            </a:r>
            <a:br>
              <a:rPr lang="en-US" b="0" i="0" dirty="0">
                <a:effectLst/>
                <a:latin typeface="ui-sans-serif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F100F-304B-7ADA-0DAA-BD84EAC1D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56294" cy="4351338"/>
          </a:xfrm>
        </p:spPr>
        <p:txBody>
          <a:bodyPr/>
          <a:lstStyle/>
          <a:p>
            <a:pPr algn="l"/>
            <a:r>
              <a:rPr lang="en-US" b="0" i="0" dirty="0">
                <a:effectLst/>
                <a:latin typeface="ui-sans-serif"/>
              </a:rPr>
              <a:t>Asset turnover varies a </a:t>
            </a:r>
            <a:r>
              <a:rPr lang="en-US" b="0" i="1" dirty="0">
                <a:effectLst/>
                <a:latin typeface="ui-sans-serif"/>
              </a:rPr>
              <a:t>lot</a:t>
            </a:r>
            <a:r>
              <a:rPr lang="en-US" b="0" i="0" dirty="0">
                <a:effectLst/>
                <a:latin typeface="ui-sans-serif"/>
              </a:rPr>
              <a:t> by industry.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For example, Walmart has a high asset turnover but a low profit margin. </a:t>
            </a:r>
          </a:p>
          <a:p>
            <a:pPr algn="l"/>
            <a:r>
              <a:rPr lang="en-US" b="0" i="0" dirty="0">
                <a:effectLst/>
                <a:latin typeface="ui-sans-serif"/>
              </a:rPr>
              <a:t>A jewelry store, on the other hand, has a low asset turnover but a high profit margin.</a:t>
            </a:r>
          </a:p>
          <a:p>
            <a:endParaRPr lang="en-US" dirty="0"/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55457124-FED7-3824-4C4D-CC67FE2E1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18392"/>
            <a:ext cx="4659383" cy="748965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740FAE29-2485-132A-8D9F-2E9C21FAC1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055" y="6334733"/>
            <a:ext cx="82525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2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4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64761F-55EB-B08C-12A4-47A3A5C6D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756" y="1825625"/>
            <a:ext cx="5340890" cy="353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53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1409</Words>
  <Application>Microsoft Office PowerPoint</Application>
  <PresentationFormat>Widescreen</PresentationFormat>
  <Paragraphs>138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Comic Sans MS</vt:lpstr>
      <vt:lpstr>ui-sans-serif</vt:lpstr>
      <vt:lpstr>Wingdings</vt:lpstr>
      <vt:lpstr>Office Theme</vt:lpstr>
      <vt:lpstr> Activity Ratios </vt:lpstr>
      <vt:lpstr>Accounts Receivable Turnover </vt:lpstr>
      <vt:lpstr>What about net sales? </vt:lpstr>
      <vt:lpstr>Example </vt:lpstr>
      <vt:lpstr>Quality and speed </vt:lpstr>
      <vt:lpstr>Days Sales Outstanding (DSO) </vt:lpstr>
      <vt:lpstr>Example</vt:lpstr>
      <vt:lpstr>Doubtful Account as a Percentage of Receivables </vt:lpstr>
      <vt:lpstr>Inventory Turnover </vt:lpstr>
      <vt:lpstr>Why does it matter? </vt:lpstr>
      <vt:lpstr>Days Sales in Inventory </vt:lpstr>
      <vt:lpstr>What does it mean? </vt:lpstr>
      <vt:lpstr>Conversion Period (Operating Cycle) </vt:lpstr>
      <vt:lpstr>Asset Turnover </vt:lpstr>
      <vt:lpstr>Industry differences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2025-05-14T13:11:09Z</dcterms:created>
  <dcterms:modified xsi:type="dcterms:W3CDTF">2025-05-14T23:50:30Z</dcterms:modified>
</cp:coreProperties>
</file>