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04FB81-7EF5-43A0-A0AB-7ACB1FF5EA4D}" v="33" dt="2024-12-01T01:14:39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7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4F04FB81-7EF5-43A0-A0AB-7ACB1FF5EA4D}"/>
    <pc:docChg chg="custSel modSld">
      <pc:chgData name="mansour farhat" userId="bed7c5799dc45719" providerId="LiveId" clId="{4F04FB81-7EF5-43A0-A0AB-7ACB1FF5EA4D}" dt="2024-12-01T01:15:02.619" v="263" actId="1076"/>
      <pc:docMkLst>
        <pc:docMk/>
      </pc:docMkLst>
      <pc:sldChg chg="modSp mod">
        <pc:chgData name="mansour farhat" userId="bed7c5799dc45719" providerId="LiveId" clId="{4F04FB81-7EF5-43A0-A0AB-7ACB1FF5EA4D}" dt="2024-11-30T23:30:47.021" v="80" actId="313"/>
        <pc:sldMkLst>
          <pc:docMk/>
          <pc:sldMk cId="4131077937" sldId="256"/>
        </pc:sldMkLst>
        <pc:spChg chg="mod">
          <ac:chgData name="mansour farhat" userId="bed7c5799dc45719" providerId="LiveId" clId="{4F04FB81-7EF5-43A0-A0AB-7ACB1FF5EA4D}" dt="2024-11-30T23:30:47.021" v="80" actId="313"/>
          <ac:spMkLst>
            <pc:docMk/>
            <pc:sldMk cId="4131077937" sldId="256"/>
            <ac:spMk id="3" creationId="{280D53A9-05DA-0A11-F943-6A865BD71E82}"/>
          </ac:spMkLst>
        </pc:spChg>
      </pc:sldChg>
      <pc:sldChg chg="addSp delSp modSp mod">
        <pc:chgData name="mansour farhat" userId="bed7c5799dc45719" providerId="LiveId" clId="{4F04FB81-7EF5-43A0-A0AB-7ACB1FF5EA4D}" dt="2024-12-01T01:11:07.067" v="231" actId="313"/>
        <pc:sldMkLst>
          <pc:docMk/>
          <pc:sldMk cId="3729412223" sldId="257"/>
        </pc:sldMkLst>
        <pc:spChg chg="mod">
          <ac:chgData name="mansour farhat" userId="bed7c5799dc45719" providerId="LiveId" clId="{4F04FB81-7EF5-43A0-A0AB-7ACB1FF5EA4D}" dt="2024-12-01T01:09:55.540" v="127" actId="20577"/>
          <ac:spMkLst>
            <pc:docMk/>
            <pc:sldMk cId="3729412223" sldId="257"/>
            <ac:spMk id="2" creationId="{4497B9C0-4784-851B-B91D-BE3A455538D4}"/>
          </ac:spMkLst>
        </pc:spChg>
        <pc:spChg chg="mod">
          <ac:chgData name="mansour farhat" userId="bed7c5799dc45719" providerId="LiveId" clId="{4F04FB81-7EF5-43A0-A0AB-7ACB1FF5EA4D}" dt="2024-12-01T01:11:07.067" v="231" actId="313"/>
          <ac:spMkLst>
            <pc:docMk/>
            <pc:sldMk cId="3729412223" sldId="257"/>
            <ac:spMk id="3" creationId="{CE307DF4-38DD-CFC3-EB5E-2697705F5819}"/>
          </ac:spMkLst>
        </pc:spChg>
        <pc:spChg chg="add mod">
          <ac:chgData name="mansour farhat" userId="bed7c5799dc45719" providerId="LiveId" clId="{4F04FB81-7EF5-43A0-A0AB-7ACB1FF5EA4D}" dt="2024-12-01T00:11:12.569" v="111"/>
          <ac:spMkLst>
            <pc:docMk/>
            <pc:sldMk cId="3729412223" sldId="257"/>
            <ac:spMk id="5" creationId="{8353321B-A431-8493-75AB-05E5AC147ED7}"/>
          </ac:spMkLst>
        </pc:spChg>
        <pc:picChg chg="add del mod">
          <ac:chgData name="mansour farhat" userId="bed7c5799dc45719" providerId="LiveId" clId="{4F04FB81-7EF5-43A0-A0AB-7ACB1FF5EA4D}" dt="2024-12-01T01:09:35.873" v="120" actId="478"/>
          <ac:picMkLst>
            <pc:docMk/>
            <pc:sldMk cId="3729412223" sldId="257"/>
            <ac:picMk id="4" creationId="{FC44A9D1-6E30-3D59-47FF-D85281FCC0AA}"/>
          </ac:picMkLst>
        </pc:picChg>
        <pc:picChg chg="add mod">
          <ac:chgData name="mansour farhat" userId="bed7c5799dc45719" providerId="LiveId" clId="{4F04FB81-7EF5-43A0-A0AB-7ACB1FF5EA4D}" dt="2024-12-01T00:11:12.569" v="111"/>
          <ac:picMkLst>
            <pc:docMk/>
            <pc:sldMk cId="3729412223" sldId="257"/>
            <ac:picMk id="6" creationId="{A271B22B-E60A-0B33-C590-D37A0DB7B7DF}"/>
          </ac:picMkLst>
        </pc:picChg>
      </pc:sldChg>
      <pc:sldChg chg="addSp modSp mod modAnim">
        <pc:chgData name="mansour farhat" userId="bed7c5799dc45719" providerId="LiveId" clId="{4F04FB81-7EF5-43A0-A0AB-7ACB1FF5EA4D}" dt="2024-12-01T01:15:02.619" v="263" actId="1076"/>
        <pc:sldMkLst>
          <pc:docMk/>
          <pc:sldMk cId="1904129771" sldId="258"/>
        </pc:sldMkLst>
        <pc:spChg chg="mod">
          <ac:chgData name="mansour farhat" userId="bed7c5799dc45719" providerId="LiveId" clId="{4F04FB81-7EF5-43A0-A0AB-7ACB1FF5EA4D}" dt="2024-12-01T01:10:38.169" v="191" actId="1076"/>
          <ac:spMkLst>
            <pc:docMk/>
            <pc:sldMk cId="1904129771" sldId="258"/>
            <ac:spMk id="2" creationId="{47CB3E1C-B26F-007D-812B-D8FEF2B8BBEA}"/>
          </ac:spMkLst>
        </pc:spChg>
        <pc:spChg chg="mod">
          <ac:chgData name="mansour farhat" userId="bed7c5799dc45719" providerId="LiveId" clId="{4F04FB81-7EF5-43A0-A0AB-7ACB1FF5EA4D}" dt="2024-12-01T01:15:01.072" v="262" actId="1076"/>
          <ac:spMkLst>
            <pc:docMk/>
            <pc:sldMk cId="1904129771" sldId="258"/>
            <ac:spMk id="3" creationId="{C7C3038A-BC85-B2F6-A24E-BDE6D1FEDE4D}"/>
          </ac:spMkLst>
        </pc:spChg>
        <pc:spChg chg="add mod">
          <ac:chgData name="mansour farhat" userId="bed7c5799dc45719" providerId="LiveId" clId="{4F04FB81-7EF5-43A0-A0AB-7ACB1FF5EA4D}" dt="2024-12-01T00:11:13.610" v="112"/>
          <ac:spMkLst>
            <pc:docMk/>
            <pc:sldMk cId="1904129771" sldId="258"/>
            <ac:spMk id="6" creationId="{78D2C9AE-F9F8-8B55-418D-0C7A95E14F0E}"/>
          </ac:spMkLst>
        </pc:spChg>
        <pc:picChg chg="add mod">
          <ac:chgData name="mansour farhat" userId="bed7c5799dc45719" providerId="LiveId" clId="{4F04FB81-7EF5-43A0-A0AB-7ACB1FF5EA4D}" dt="2024-12-01T01:15:02.619" v="263" actId="1076"/>
          <ac:picMkLst>
            <pc:docMk/>
            <pc:sldMk cId="1904129771" sldId="258"/>
            <ac:picMk id="5" creationId="{2BDB47EF-7B11-3705-C51B-CE214ED9D30C}"/>
          </ac:picMkLst>
        </pc:picChg>
        <pc:picChg chg="add mod">
          <ac:chgData name="mansour farhat" userId="bed7c5799dc45719" providerId="LiveId" clId="{4F04FB81-7EF5-43A0-A0AB-7ACB1FF5EA4D}" dt="2024-12-01T00:11:13.610" v="112"/>
          <ac:picMkLst>
            <pc:docMk/>
            <pc:sldMk cId="1904129771" sldId="258"/>
            <ac:picMk id="7" creationId="{8E9B8621-4310-FBF3-196D-6EAFCDCB57CB}"/>
          </ac:picMkLst>
        </pc:picChg>
      </pc:sldChg>
      <pc:sldChg chg="addSp modSp mod modAnim">
        <pc:chgData name="mansour farhat" userId="bed7c5799dc45719" providerId="LiveId" clId="{4F04FB81-7EF5-43A0-A0AB-7ACB1FF5EA4D}" dt="2024-12-01T01:13:43.054" v="251" actId="1076"/>
        <pc:sldMkLst>
          <pc:docMk/>
          <pc:sldMk cId="795459777" sldId="259"/>
        </pc:sldMkLst>
        <pc:spChg chg="mod">
          <ac:chgData name="mansour farhat" userId="bed7c5799dc45719" providerId="LiveId" clId="{4F04FB81-7EF5-43A0-A0AB-7ACB1FF5EA4D}" dt="2024-11-30T23:25:16.119" v="34" actId="122"/>
          <ac:spMkLst>
            <pc:docMk/>
            <pc:sldMk cId="795459777" sldId="259"/>
            <ac:spMk id="2" creationId="{648AD674-BD61-7B07-80DD-13FE491620B7}"/>
          </ac:spMkLst>
        </pc:spChg>
        <pc:spChg chg="mod">
          <ac:chgData name="mansour farhat" userId="bed7c5799dc45719" providerId="LiveId" clId="{4F04FB81-7EF5-43A0-A0AB-7ACB1FF5EA4D}" dt="2024-12-01T01:12:34.572" v="241" actId="13926"/>
          <ac:spMkLst>
            <pc:docMk/>
            <pc:sldMk cId="795459777" sldId="259"/>
            <ac:spMk id="3" creationId="{D2CC1D9E-A1F5-C17E-1326-56F06529F5B9}"/>
          </ac:spMkLst>
        </pc:spChg>
        <pc:spChg chg="add mod">
          <ac:chgData name="mansour farhat" userId="bed7c5799dc45719" providerId="LiveId" clId="{4F04FB81-7EF5-43A0-A0AB-7ACB1FF5EA4D}" dt="2024-12-01T00:11:14.686" v="113"/>
          <ac:spMkLst>
            <pc:docMk/>
            <pc:sldMk cId="795459777" sldId="259"/>
            <ac:spMk id="6" creationId="{0DFBB4CF-97D1-A1B4-7D05-51452D05A3D1}"/>
          </ac:spMkLst>
        </pc:spChg>
        <pc:picChg chg="add mod">
          <ac:chgData name="mansour farhat" userId="bed7c5799dc45719" providerId="LiveId" clId="{4F04FB81-7EF5-43A0-A0AB-7ACB1FF5EA4D}" dt="2024-12-01T01:11:18.526" v="235" actId="1076"/>
          <ac:picMkLst>
            <pc:docMk/>
            <pc:sldMk cId="795459777" sldId="259"/>
            <ac:picMk id="5" creationId="{CB42B012-9BE3-BCE7-94F0-B8350BC822F6}"/>
          </ac:picMkLst>
        </pc:picChg>
        <pc:picChg chg="add mod">
          <ac:chgData name="mansour farhat" userId="bed7c5799dc45719" providerId="LiveId" clId="{4F04FB81-7EF5-43A0-A0AB-7ACB1FF5EA4D}" dt="2024-12-01T00:11:14.686" v="113"/>
          <ac:picMkLst>
            <pc:docMk/>
            <pc:sldMk cId="795459777" sldId="259"/>
            <ac:picMk id="7" creationId="{92571B9E-206C-1E52-1896-EF176E848E15}"/>
          </ac:picMkLst>
        </pc:picChg>
        <pc:picChg chg="add mod">
          <ac:chgData name="mansour farhat" userId="bed7c5799dc45719" providerId="LiveId" clId="{4F04FB81-7EF5-43A0-A0AB-7ACB1FF5EA4D}" dt="2024-12-01T01:13:43.054" v="251" actId="1076"/>
          <ac:picMkLst>
            <pc:docMk/>
            <pc:sldMk cId="795459777" sldId="259"/>
            <ac:picMk id="8" creationId="{95805F1A-5BA9-4687-3F59-EC066D020D34}"/>
          </ac:picMkLst>
        </pc:picChg>
      </pc:sldChg>
      <pc:sldChg chg="addSp modSp mod modAnim">
        <pc:chgData name="mansour farhat" userId="bed7c5799dc45719" providerId="LiveId" clId="{4F04FB81-7EF5-43A0-A0AB-7ACB1FF5EA4D}" dt="2024-12-01T01:14:13.961" v="254"/>
        <pc:sldMkLst>
          <pc:docMk/>
          <pc:sldMk cId="371642136" sldId="260"/>
        </pc:sldMkLst>
        <pc:spChg chg="mod">
          <ac:chgData name="mansour farhat" userId="bed7c5799dc45719" providerId="LiveId" clId="{4F04FB81-7EF5-43A0-A0AB-7ACB1FF5EA4D}" dt="2024-11-30T23:25:41.140" v="44" actId="1076"/>
          <ac:spMkLst>
            <pc:docMk/>
            <pc:sldMk cId="371642136" sldId="260"/>
            <ac:spMk id="2" creationId="{DD3C5F70-AD27-A6B3-70B8-2DE2A24F3416}"/>
          </ac:spMkLst>
        </pc:spChg>
        <pc:spChg chg="mod">
          <ac:chgData name="mansour farhat" userId="bed7c5799dc45719" providerId="LiveId" clId="{4F04FB81-7EF5-43A0-A0AB-7ACB1FF5EA4D}" dt="2024-11-30T23:39:22.455" v="95" actId="27636"/>
          <ac:spMkLst>
            <pc:docMk/>
            <pc:sldMk cId="371642136" sldId="260"/>
            <ac:spMk id="3" creationId="{E12975E5-F445-38FE-5A19-F4B6C9AD447D}"/>
          </ac:spMkLst>
        </pc:spChg>
        <pc:spChg chg="add mod">
          <ac:chgData name="mansour farhat" userId="bed7c5799dc45719" providerId="LiveId" clId="{4F04FB81-7EF5-43A0-A0AB-7ACB1FF5EA4D}" dt="2024-12-01T00:11:15.239" v="114"/>
          <ac:spMkLst>
            <pc:docMk/>
            <pc:sldMk cId="371642136" sldId="260"/>
            <ac:spMk id="6" creationId="{E7862B90-8992-7C9A-492E-A08E043A1C9E}"/>
          </ac:spMkLst>
        </pc:spChg>
        <pc:picChg chg="add mod">
          <ac:chgData name="mansour farhat" userId="bed7c5799dc45719" providerId="LiveId" clId="{4F04FB81-7EF5-43A0-A0AB-7ACB1FF5EA4D}" dt="2024-11-30T23:39:25.569" v="98" actId="1076"/>
          <ac:picMkLst>
            <pc:docMk/>
            <pc:sldMk cId="371642136" sldId="260"/>
            <ac:picMk id="5" creationId="{70C7A9D7-DCD8-C34F-506A-67DEDF1E4AA6}"/>
          </ac:picMkLst>
        </pc:picChg>
        <pc:picChg chg="add mod">
          <ac:chgData name="mansour farhat" userId="bed7c5799dc45719" providerId="LiveId" clId="{4F04FB81-7EF5-43A0-A0AB-7ACB1FF5EA4D}" dt="2024-12-01T00:11:15.239" v="114"/>
          <ac:picMkLst>
            <pc:docMk/>
            <pc:sldMk cId="371642136" sldId="260"/>
            <ac:picMk id="7" creationId="{8C1AD3B0-FBBA-B748-6DF4-1243961F35A5}"/>
          </ac:picMkLst>
        </pc:picChg>
        <pc:picChg chg="add mod">
          <ac:chgData name="mansour farhat" userId="bed7c5799dc45719" providerId="LiveId" clId="{4F04FB81-7EF5-43A0-A0AB-7ACB1FF5EA4D}" dt="2024-12-01T01:14:11.448" v="253" actId="1076"/>
          <ac:picMkLst>
            <pc:docMk/>
            <pc:sldMk cId="371642136" sldId="260"/>
            <ac:picMk id="8" creationId="{E838C326-D7A5-A4AB-0DA6-FA7F6CD05FE4}"/>
          </ac:picMkLst>
        </pc:picChg>
      </pc:sldChg>
      <pc:sldChg chg="addSp modSp mod modAnim">
        <pc:chgData name="mansour farhat" userId="bed7c5799dc45719" providerId="LiveId" clId="{4F04FB81-7EF5-43A0-A0AB-7ACB1FF5EA4D}" dt="2024-12-01T00:11:15.710" v="115"/>
        <pc:sldMkLst>
          <pc:docMk/>
          <pc:sldMk cId="4054043190" sldId="261"/>
        </pc:sldMkLst>
        <pc:spChg chg="mod">
          <ac:chgData name="mansour farhat" userId="bed7c5799dc45719" providerId="LiveId" clId="{4F04FB81-7EF5-43A0-A0AB-7ACB1FF5EA4D}" dt="2024-11-30T23:26:13.309" v="60" actId="1076"/>
          <ac:spMkLst>
            <pc:docMk/>
            <pc:sldMk cId="4054043190" sldId="261"/>
            <ac:spMk id="3" creationId="{28075F36-FA3F-008D-63A1-D38B3B8E3DAB}"/>
          </ac:spMkLst>
        </pc:spChg>
        <pc:spChg chg="add mod">
          <ac:chgData name="mansour farhat" userId="bed7c5799dc45719" providerId="LiveId" clId="{4F04FB81-7EF5-43A0-A0AB-7ACB1FF5EA4D}" dt="2024-12-01T00:11:15.710" v="115"/>
          <ac:spMkLst>
            <pc:docMk/>
            <pc:sldMk cId="4054043190" sldId="261"/>
            <ac:spMk id="6" creationId="{C5BD3DB0-19D8-839A-B07E-1A333E51AAA5}"/>
          </ac:spMkLst>
        </pc:spChg>
        <pc:picChg chg="add mod">
          <ac:chgData name="mansour farhat" userId="bed7c5799dc45719" providerId="LiveId" clId="{4F04FB81-7EF5-43A0-A0AB-7ACB1FF5EA4D}" dt="2024-11-30T23:39:31.372" v="102" actId="1076"/>
          <ac:picMkLst>
            <pc:docMk/>
            <pc:sldMk cId="4054043190" sldId="261"/>
            <ac:picMk id="5" creationId="{6E708532-6E51-8F83-033B-7842C6F9DC3D}"/>
          </ac:picMkLst>
        </pc:picChg>
        <pc:picChg chg="add mod">
          <ac:chgData name="mansour farhat" userId="bed7c5799dc45719" providerId="LiveId" clId="{4F04FB81-7EF5-43A0-A0AB-7ACB1FF5EA4D}" dt="2024-12-01T00:11:15.710" v="115"/>
          <ac:picMkLst>
            <pc:docMk/>
            <pc:sldMk cId="4054043190" sldId="261"/>
            <ac:picMk id="7" creationId="{62DCA5AD-922F-7760-41BC-E378E72F61E9}"/>
          </ac:picMkLst>
        </pc:picChg>
      </pc:sldChg>
      <pc:sldChg chg="addSp delSp modSp mod modAnim">
        <pc:chgData name="mansour farhat" userId="bed7c5799dc45719" providerId="LiveId" clId="{4F04FB81-7EF5-43A0-A0AB-7ACB1FF5EA4D}" dt="2024-12-01T01:14:42.122" v="261" actId="14100"/>
        <pc:sldMkLst>
          <pc:docMk/>
          <pc:sldMk cId="1888769236" sldId="262"/>
        </pc:sldMkLst>
        <pc:spChg chg="mod">
          <ac:chgData name="mansour farhat" userId="bed7c5799dc45719" providerId="LiveId" clId="{4F04FB81-7EF5-43A0-A0AB-7ACB1FF5EA4D}" dt="2024-12-01T01:14:42.122" v="261" actId="14100"/>
          <ac:spMkLst>
            <pc:docMk/>
            <pc:sldMk cId="1888769236" sldId="262"/>
            <ac:spMk id="3" creationId="{42C0B630-BB46-3483-BB39-034CDC8E1AC0}"/>
          </ac:spMkLst>
        </pc:spChg>
        <pc:spChg chg="add mod">
          <ac:chgData name="mansour farhat" userId="bed7c5799dc45719" providerId="LiveId" clId="{4F04FB81-7EF5-43A0-A0AB-7ACB1FF5EA4D}" dt="2024-12-01T00:11:16.281" v="116"/>
          <ac:spMkLst>
            <pc:docMk/>
            <pc:sldMk cId="1888769236" sldId="262"/>
            <ac:spMk id="7" creationId="{0AF89036-638E-BDBB-806B-1F5252041C7D}"/>
          </ac:spMkLst>
        </pc:spChg>
        <pc:picChg chg="add del mod">
          <ac:chgData name="mansour farhat" userId="bed7c5799dc45719" providerId="LiveId" clId="{4F04FB81-7EF5-43A0-A0AB-7ACB1FF5EA4D}" dt="2024-12-01T00:10:53.819" v="106" actId="478"/>
          <ac:picMkLst>
            <pc:docMk/>
            <pc:sldMk cId="1888769236" sldId="262"/>
            <ac:picMk id="4" creationId="{A1A323A5-E61C-496B-BD91-1C004859D2A5}"/>
          </ac:picMkLst>
        </pc:picChg>
        <pc:picChg chg="add mod">
          <ac:chgData name="mansour farhat" userId="bed7c5799dc45719" providerId="LiveId" clId="{4F04FB81-7EF5-43A0-A0AB-7ACB1FF5EA4D}" dt="2024-12-01T01:14:32.861" v="259" actId="1076"/>
          <ac:picMkLst>
            <pc:docMk/>
            <pc:sldMk cId="1888769236" sldId="262"/>
            <ac:picMk id="6" creationId="{AC25EF91-E2B3-576C-97FF-A9AE4F125D88}"/>
          </ac:picMkLst>
        </pc:picChg>
        <pc:picChg chg="add mod">
          <ac:chgData name="mansour farhat" userId="bed7c5799dc45719" providerId="LiveId" clId="{4F04FB81-7EF5-43A0-A0AB-7ACB1FF5EA4D}" dt="2024-12-01T00:11:16.281" v="116"/>
          <ac:picMkLst>
            <pc:docMk/>
            <pc:sldMk cId="1888769236" sldId="262"/>
            <ac:picMk id="8" creationId="{456B6BAB-02BF-C72C-7A8D-530D3C6126E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9805F-16D5-F1B0-C8E1-D1691FDABE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C48419-002F-BA90-D198-E4BFF499F8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067B79-7E70-918D-8784-9A3E9662C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28B1-4696-4C29-A956-1C410191FD50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3971E-0C4D-F851-BE49-0A98500F0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644A7-65FF-B71E-1F35-19B153170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626-F708-4A6C-914E-6FCF8533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960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335A5-FB85-0F51-92CA-CF68838AB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F6A85F-863F-031E-9A1C-EE87814E1D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A520F-A5F3-17AA-FAC2-6CE225899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28B1-4696-4C29-A956-1C410191FD50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63BDE-5951-3AB3-9E44-B7728CFC9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F3C4E-31FB-DDB6-FAD1-15F4CEBD6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626-F708-4A6C-914E-6FCF8533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00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3201C-5543-71D8-6F68-70138F6F4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8287BC-8050-17F4-560A-B6B133F196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09905-0298-B755-7347-7CB0DA477D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28B1-4696-4C29-A956-1C410191FD50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F7120-33B6-2F5B-7FBF-DF7340B65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B0C224-DE0D-F5CE-E934-751723369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626-F708-4A6C-914E-6FCF8533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269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D3A60-6235-ED6A-48BE-15B57F266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BF144-C93B-FDD4-5643-D74A94BBDE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562CD0-50A5-AFD4-5F36-707391A0E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C74846-E028-7BED-E98F-16C86D874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28B1-4696-4C29-A956-1C410191FD50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FA0679-4F6B-EEE7-1A6E-90C35F840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C0F07-ED4C-6E1C-84B4-0FD1DFE164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626-F708-4A6C-914E-6FCF8533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452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C4A72-9085-EED1-FED1-FD790BD6E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2F6F2-53FC-03CF-D4C9-320C7781D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08637-2569-204B-1C3C-459E80E47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5EED8C-CA25-D8B1-BE27-FCC59E80B6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5872FC-89CE-0515-2320-214C598D6DC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B16A21-3E2E-CE32-B33A-726565479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28B1-4696-4C29-A956-1C410191FD50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602E13-DBE6-3D2D-76CE-7D024E9A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F7ACF6-3908-C1A1-2B68-8D7F90A94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626-F708-4A6C-914E-6FCF8533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756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D03AF-E8A1-1BE0-6431-225894D19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AEBAA-518A-5E5A-DD99-D2A5D5670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28B1-4696-4C29-A956-1C410191FD50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E6558B-D68E-44BC-ADD7-3DF64F991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DA5A47-DEB9-F6F1-C726-CB284B66C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626-F708-4A6C-914E-6FCF8533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172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A15438-42EC-7AE2-BB73-86E6BE717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28B1-4696-4C29-A956-1C410191FD50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456093-3500-6C80-843F-6F37F3750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C7C11-BFBF-1E1B-4550-7B9B4A7BC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626-F708-4A6C-914E-6FCF8533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863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54186-812E-452F-B815-421E64FC0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AF720-188B-E5C4-5539-FBEE339BC1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D0B2DC-D330-8B54-2D54-E3E39EE1CF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3F8384-7BD5-5725-2AA8-F5CCF60D6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28B1-4696-4C29-A956-1C410191FD50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B97BC4-7391-0B82-58D8-C562CE4A9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6042F4-4142-940E-11A7-76DAB5F6D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626-F708-4A6C-914E-6FCF8533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224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9B842-D1D2-928E-C67B-D7D94B863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57A6AD-3FC0-C1C6-A026-C8E9DF662A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F2D287-C8D9-D152-7C41-2732FDA63A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06DDD9-167F-A077-755B-DB353BC608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28B1-4696-4C29-A956-1C410191FD50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68D6A6-7738-50F0-1C29-9E19C60E7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4EF27D-0DC8-15FC-94D6-50C066035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626-F708-4A6C-914E-6FCF8533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95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00F14-2861-5D62-659E-4C5BFC53C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1B526C-B411-4DA5-F35E-6E8AB151DB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49A7EC-3645-70CB-ED59-EBC689E7E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28B1-4696-4C29-A956-1C410191FD50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346AB-F8EF-6909-8012-2CFE47750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123A75-BAC6-CDA5-C882-309C738F2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626-F708-4A6C-914E-6FCF8533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305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D94834-76E6-0956-DA21-B834C6184E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759A91-8510-34B8-4DED-7B3EEB4162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559B47-95D4-705C-2DA5-7F69CBEA38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128B1-4696-4C29-A956-1C410191FD50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7EBDA3-C633-BC6A-ADF4-12841769C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089F9E-8E76-67DC-FA5F-BD2C802CE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2E1626-F708-4A6C-914E-6FCF8533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5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D30285-FB07-C2A5-1E4B-39579AAB7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B7CDB3-4F2E-DEE1-8772-B3B3EEB04C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D2A9D-F7EA-5BE9-BC01-EA62D03E95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2128B1-4696-4C29-A956-1C410191FD50}" type="datetimeFigureOut">
              <a:rPr lang="en-US" smtClean="0"/>
              <a:t>11/30/2024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0325AE-122D-CA53-43E5-BC05E6E229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0CC02-AAFC-438C-6953-87C80C7321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72E1626-F708-4A6C-914E-6FCF853380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757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8A4C3-D038-CB2F-5195-167A81F7D9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0D53A9-05DA-0A11-F943-6A865BD71E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Prerequisite</a:t>
            </a:r>
          </a:p>
        </p:txBody>
      </p:sp>
    </p:spTree>
    <p:extLst>
      <p:ext uri="{BB962C8B-B14F-4D97-AF65-F5344CB8AC3E}">
        <p14:creationId xmlns:p14="http://schemas.microsoft.com/office/powerpoint/2010/main" val="4131077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7B9C0-4784-851B-B91D-BE3A45553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307DF4-38DD-CFC3-EB5E-2697705F5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203968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Welcome to this session on valuing long-term debt, specifically </a:t>
            </a:r>
            <a:r>
              <a:rPr lang="en-US" b="1" dirty="0"/>
              <a:t>bonds</a:t>
            </a:r>
            <a:r>
              <a:rPr lang="en-US" dirty="0"/>
              <a:t>. In this example, we will practice applying the </a:t>
            </a:r>
            <a:r>
              <a:rPr lang="en-US" b="1" dirty="0"/>
              <a:t>time value of money</a:t>
            </a:r>
            <a:r>
              <a:rPr lang="en-US" dirty="0"/>
              <a:t>, focusing on: Bonds</a:t>
            </a:r>
          </a:p>
          <a:p>
            <a:r>
              <a:rPr lang="en-US" dirty="0"/>
              <a:t>Prerequisite:  PV of Single payment and PV of annuity</a:t>
            </a:r>
          </a:p>
          <a:p>
            <a:r>
              <a:rPr lang="en-US" dirty="0"/>
              <a:t>Application of the TMV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Present Value of a Single Payment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Present Value of an Annuity</a:t>
            </a:r>
            <a:endParaRPr lang="en-US" dirty="0"/>
          </a:p>
          <a:p>
            <a:r>
              <a:rPr lang="en-US" dirty="0"/>
              <a:t>The beauty of bond valuation is that it incorporates both concepts, allowing you to develop a deep understanding of the </a:t>
            </a:r>
            <a:r>
              <a:rPr lang="en-US" b="1" dirty="0"/>
              <a:t>time value of money</a:t>
            </a:r>
            <a:endParaRPr lang="en-US" dirty="0"/>
          </a:p>
          <a:p>
            <a:endParaRPr lang="en-US" dirty="0"/>
          </a:p>
        </p:txBody>
      </p:sp>
      <p:sp>
        <p:nvSpPr>
          <p:cNvPr id="5" name="TextBox 23">
            <a:extLst>
              <a:ext uri="{FF2B5EF4-FFF2-40B4-BE49-F238E27FC236}">
                <a16:creationId xmlns:a16="http://schemas.microsoft.com/office/drawing/2014/main" id="{8353321B-A431-8493-75AB-05E5AC147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271B22B-E60A-0B33-C590-D37A0DB7B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412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B3E1C-B26F-007D-812B-D8FEF2B8B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874" y="-4110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Bonds Basics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3038A-BC85-B2F6-A24E-BDE6D1FED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98639"/>
            <a:ext cx="7111443" cy="510312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 bond typically consists of two main components:</a:t>
            </a:r>
          </a:p>
          <a:p>
            <a:pPr lvl="1">
              <a:buFont typeface="+mj-lt"/>
              <a:buAutoNum type="arabicPeriod"/>
            </a:pPr>
            <a:r>
              <a:rPr lang="en-US" b="1" dirty="0"/>
              <a:t>Periodic Interest Payments (Annuity)</a:t>
            </a:r>
            <a:r>
              <a:rPr lang="en-US" dirty="0"/>
              <a:t>: Payments made at regular intervals (e.g., annually, semi-annually).</a:t>
            </a:r>
          </a:p>
          <a:p>
            <a:pPr lvl="1">
              <a:buFont typeface="+mj-lt"/>
              <a:buAutoNum type="arabicPeriod"/>
            </a:pPr>
            <a:r>
              <a:rPr lang="en-US" b="1" dirty="0"/>
              <a:t>Face Value (Single Payment)</a:t>
            </a:r>
            <a:r>
              <a:rPr lang="en-US" dirty="0"/>
              <a:t>: The amount paid back to the bondholder at maturity.</a:t>
            </a:r>
          </a:p>
          <a:p>
            <a:pPr lvl="1"/>
            <a:r>
              <a:rPr lang="en-US" dirty="0"/>
              <a:t>For this example: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Bond Details</a:t>
            </a:r>
            <a:r>
              <a:rPr lang="en-US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Face Value: $100,000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Term: 5 years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Coupon Rate: 5% (interest paid annually)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Market Rate: 6% (discount rate)</a:t>
            </a:r>
          </a:p>
          <a:p>
            <a:r>
              <a:rPr lang="en-US" dirty="0"/>
              <a:t>The </a:t>
            </a:r>
            <a:r>
              <a:rPr lang="en-US" b="1" dirty="0"/>
              <a:t>market rate</a:t>
            </a:r>
            <a:r>
              <a:rPr lang="en-US" dirty="0"/>
              <a:t> of 6% is critical, as it reflects the return investors expect based on market conditions. </a:t>
            </a:r>
          </a:p>
          <a:p>
            <a:r>
              <a:rPr lang="en-US" dirty="0"/>
              <a:t>Since the bond's coupon rate (5%) is lower than the market rate, the bond will sell at a </a:t>
            </a:r>
            <a:r>
              <a:rPr lang="en-US" b="1" dirty="0"/>
              <a:t>discount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DB47EF-7B11-3705-C51B-CE214ED9D3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7721" y="1117536"/>
            <a:ext cx="4798451" cy="4522281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78D2C9AE-F9F8-8B55-418D-0C7A95E14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8E9B8621-4310-FBF3-196D-6EAFCDCB5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129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AD674-BD61-7B07-80DD-13FE49162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/>
              <a:t>Step 1: Calculate the Present Value of Interest Payments (Annuity)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CC1D9E-A1F5-C17E-1326-56F06529F5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563" y="1567071"/>
            <a:ext cx="6989403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bond pays interest annually: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highlight>
                  <a:srgbClr val="FFFF00"/>
                </a:highlight>
              </a:rPr>
              <a:t>Interest Payment</a:t>
            </a:r>
            <a:r>
              <a:rPr lang="en-US" dirty="0">
                <a:highlight>
                  <a:srgbClr val="FFFF00"/>
                </a:highlight>
              </a:rPr>
              <a:t>: $100,000 × 5% = $5,000 annually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Periods (N)</a:t>
            </a:r>
            <a:r>
              <a:rPr lang="en-US" dirty="0"/>
              <a:t>: 5 years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Market Rate (I)</a:t>
            </a:r>
            <a:r>
              <a:rPr lang="en-US" dirty="0"/>
              <a:t>: 6%</a:t>
            </a:r>
          </a:p>
          <a:p>
            <a:r>
              <a:rPr lang="en-US" dirty="0"/>
              <a:t>Using the </a:t>
            </a:r>
            <a:r>
              <a:rPr lang="en-US" b="1" dirty="0"/>
              <a:t>Present Value of an Annuity Table</a:t>
            </a:r>
            <a:r>
              <a:rPr lang="en-US" dirty="0"/>
              <a:t> for N=5 and I=6% we find the factor: </a:t>
            </a:r>
            <a:r>
              <a:rPr lang="en-US" b="1" dirty="0"/>
              <a:t>4.2124</a:t>
            </a:r>
            <a:r>
              <a:rPr lang="en-US" dirty="0"/>
              <a:t>.</a:t>
            </a:r>
          </a:p>
          <a:p>
            <a:r>
              <a:rPr lang="en-US" dirty="0"/>
              <a:t>Present Value of Interest Payments=5,000× 4.2124=21,062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42B012-9BE3-BCE7-94F0-B8350BC822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2966" y="1390496"/>
            <a:ext cx="4617067" cy="4351337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0DFBB4CF-97D1-A1B4-7D05-51452D05A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92571B9E-206C-1E52-1896-EF176E848E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95805F1A-5BA9-4687-3F59-EC066D020D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713961"/>
            <a:ext cx="9990976" cy="4161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45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C5F70-AD27-A6B3-70B8-2DE2A24F3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179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Step 2: Calculate the Present Value of the Face Value (Single Payment)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975E5-F445-38FE-5A19-F4B6C9AD44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644" y="1346353"/>
            <a:ext cx="5663501" cy="5092284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At the end of 5 years, the investor will receive $100,000. To find its present value: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Face Value</a:t>
            </a:r>
            <a:r>
              <a:rPr lang="en-US" dirty="0"/>
              <a:t>: $100,000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Periods (N)</a:t>
            </a:r>
            <a:r>
              <a:rPr lang="en-US" dirty="0"/>
              <a:t>: 5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Market Rate (I)</a:t>
            </a:r>
            <a:r>
              <a:rPr lang="en-US" dirty="0"/>
              <a:t>: 6%</a:t>
            </a:r>
          </a:p>
          <a:p>
            <a:r>
              <a:rPr lang="en-US" dirty="0"/>
              <a:t>Using the </a:t>
            </a:r>
            <a:r>
              <a:rPr lang="en-US" b="1" dirty="0"/>
              <a:t>Present Value of a Single Payment Table</a:t>
            </a:r>
            <a:r>
              <a:rPr lang="en-US" dirty="0"/>
              <a:t> for N=5 and I=6%, we find the factor: </a:t>
            </a:r>
            <a:r>
              <a:rPr lang="en-US" b="1" dirty="0"/>
              <a:t>0.7473</a:t>
            </a:r>
            <a:r>
              <a:rPr lang="en-US" dirty="0"/>
              <a:t>.</a:t>
            </a:r>
          </a:p>
          <a:p>
            <a:r>
              <a:rPr lang="en-US" dirty="0"/>
              <a:t>Present Value of Face Value=100,000×0.7473=74,730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C7A9D7-DCD8-C34F-506A-67DEDF1E4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393" y="1263495"/>
            <a:ext cx="4748442" cy="4475151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E7862B90-8992-7C9A-492E-A08E043A1C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8C1AD3B0-FBBA-B748-6DF4-1243961F3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38C326-D7A5-A4AB-0DA6-FA7F6CD05F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648" y="1263495"/>
            <a:ext cx="10506152" cy="3876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42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82A60-6EBC-8AFC-DA3F-BB9CAD36C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Step 3: Determine the Bond Price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075F36-FA3F-008D-63A1-D38B3B8E3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359" y="1630133"/>
            <a:ext cx="6016647" cy="4351338"/>
          </a:xfrm>
        </p:spPr>
        <p:txBody>
          <a:bodyPr/>
          <a:lstStyle/>
          <a:p>
            <a:r>
              <a:rPr lang="en-US" dirty="0"/>
              <a:t>The bond price is the sum of the present value of the interest payments and the face value:</a:t>
            </a:r>
          </a:p>
          <a:p>
            <a:r>
              <a:rPr lang="en-US" dirty="0"/>
              <a:t>Bond Price=21,062+74,730=95,792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708532-6E51-8F83-033B-7842C6F9D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393" y="1304654"/>
            <a:ext cx="4714846" cy="4443488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C5BD3DB0-19D8-839A-B07E-1A333E51A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62DCA5AD-922F-7760-41BC-E378E72F6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04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D7B2B4-A991-FB2E-F1EA-B87238445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Semi-Annual Adjustment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C0B630-BB46-3483-BB39-034CDC8E1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564" y="1490699"/>
            <a:ext cx="11918436" cy="4351338"/>
          </a:xfrm>
        </p:spPr>
        <p:txBody>
          <a:bodyPr>
            <a:noAutofit/>
          </a:bodyPr>
          <a:lstStyle/>
          <a:p>
            <a:r>
              <a:rPr lang="en-US" sz="1400" dirty="0"/>
              <a:t>If the bond pays interest </a:t>
            </a:r>
            <a:r>
              <a:rPr lang="en-US" sz="1400" b="1" dirty="0"/>
              <a:t>semi-annually</a:t>
            </a:r>
            <a:r>
              <a:rPr lang="en-US" sz="1400" dirty="0"/>
              <a:t>, several adjustments are required:</a:t>
            </a:r>
          </a:p>
          <a:p>
            <a:pPr>
              <a:buFont typeface="+mj-lt"/>
              <a:buAutoNum type="arabicPeriod"/>
            </a:pPr>
            <a:r>
              <a:rPr lang="en-US" sz="1400" b="1" dirty="0"/>
              <a:t>Interest Payment</a:t>
            </a:r>
            <a:r>
              <a:rPr lang="en-US" sz="1400" dirty="0"/>
              <a:t>: Halved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1400" dirty="0"/>
              <a:t>$5,000 ÷ 2 = $2,500</a:t>
            </a:r>
          </a:p>
          <a:p>
            <a:pPr>
              <a:buFont typeface="+mj-lt"/>
              <a:buAutoNum type="arabicPeriod"/>
            </a:pPr>
            <a:r>
              <a:rPr lang="en-US" sz="1400" b="1" dirty="0"/>
              <a:t>Number of Periods</a:t>
            </a:r>
            <a:r>
              <a:rPr lang="en-US" sz="1400" dirty="0"/>
              <a:t>: Doubled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1400" dirty="0"/>
              <a:t>N=5×2=10</a:t>
            </a:r>
          </a:p>
          <a:p>
            <a:pPr>
              <a:buFont typeface="+mj-lt"/>
              <a:buAutoNum type="arabicPeriod"/>
            </a:pPr>
            <a:r>
              <a:rPr lang="en-US" sz="1400" b="1" dirty="0"/>
              <a:t>Market Rate Per Period</a:t>
            </a:r>
            <a:r>
              <a:rPr lang="en-US" sz="1400" dirty="0"/>
              <a:t>: Halved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US" sz="1400" dirty="0"/>
              <a:t>I=6%÷2=3%</a:t>
            </a:r>
          </a:p>
          <a:p>
            <a:r>
              <a:rPr lang="en-US" sz="1400" dirty="0"/>
              <a:t>Using the updated factors: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1" dirty="0"/>
              <a:t>Present Value of Interest Payments</a:t>
            </a:r>
            <a:r>
              <a:rPr lang="en-US" sz="14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Factor (Annuity Table, N=10,I=3%) </a:t>
            </a:r>
            <a:r>
              <a:rPr lang="en-US" sz="1400" b="1" dirty="0"/>
              <a:t>8.5302</a:t>
            </a: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2,500×8.5302=21,325.500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400" b="1" dirty="0"/>
              <a:t>Present Value of Face Value</a:t>
            </a:r>
            <a:r>
              <a:rPr lang="en-US" sz="14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Factor (Single Payment Table, N=10,I=3%): </a:t>
            </a:r>
            <a:r>
              <a:rPr lang="en-US" sz="1400" b="1" dirty="0"/>
              <a:t>0.7441</a:t>
            </a: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100,000×0.7441=74,410</a:t>
            </a:r>
          </a:p>
          <a:p>
            <a:r>
              <a:rPr lang="en-US" sz="1400" dirty="0"/>
              <a:t>New Bond Price:</a:t>
            </a:r>
          </a:p>
          <a:p>
            <a:r>
              <a:rPr lang="en-US" sz="1400" dirty="0"/>
              <a:t>Bond Price (Semi-Annual)=21,325.50+74,410=95,735.50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25EF91-E2B3-576C-97FF-A9AE4F125D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8993" y="1539339"/>
            <a:ext cx="4997840" cy="4131789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0AF89036-638E-BDBB-806B-1F5252041C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2064" y="6219790"/>
            <a:ext cx="10415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sz="3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 + MCQs @ farhatlectures.com </a:t>
            </a:r>
            <a:r>
              <a:rPr lang="en-US" altLang="en-US" sz="20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sz="2000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" name="Content Placeholder 5">
            <a:extLst>
              <a:ext uri="{FF2B5EF4-FFF2-40B4-BE49-F238E27FC236}">
                <a16:creationId xmlns:a16="http://schemas.microsoft.com/office/drawing/2014/main" id="{456B6BAB-02BF-C72C-7A8D-530D3C612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563" y="6217864"/>
            <a:ext cx="3982349" cy="640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769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565</Words>
  <Application>Microsoft Office PowerPoint</Application>
  <PresentationFormat>Widescreen</PresentationFormat>
  <Paragraphs>60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Comic Sans MS</vt:lpstr>
      <vt:lpstr>Office Theme</vt:lpstr>
      <vt:lpstr>PowerPoint Presentation</vt:lpstr>
      <vt:lpstr>Intro</vt:lpstr>
      <vt:lpstr>Bonds Basics</vt:lpstr>
      <vt:lpstr>Step 1: Calculate the Present Value of Interest Payments (Annuity) </vt:lpstr>
      <vt:lpstr>Step 2: Calculate the Present Value of the Face Value (Single Payment) </vt:lpstr>
      <vt:lpstr>Step 3: Determine the Bond Price </vt:lpstr>
      <vt:lpstr>Semi-Annual Adjustment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2024-11-30T23:19:43Z</dcterms:created>
  <dcterms:modified xsi:type="dcterms:W3CDTF">2024-12-01T01:15:09Z</dcterms:modified>
</cp:coreProperties>
</file>