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7366D7-CE74-48AB-BCD0-8DE11B743220}" v="103" dt="2024-07-13T18:28:59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117" y="3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57366D7-CE74-48AB-BCD0-8DE11B743220}"/>
    <pc:docChg chg="undo custSel addSld delSld modSld">
      <pc:chgData name="mansour farhat" userId="bed7c5799dc45719" providerId="LiveId" clId="{157366D7-CE74-48AB-BCD0-8DE11B743220}" dt="2024-07-13T18:28:59.356" v="359"/>
      <pc:docMkLst>
        <pc:docMk/>
      </pc:docMkLst>
      <pc:sldChg chg="del">
        <pc:chgData name="mansour farhat" userId="bed7c5799dc45719" providerId="LiveId" clId="{157366D7-CE74-48AB-BCD0-8DE11B743220}" dt="2024-07-11T20:39:12.095" v="96" actId="47"/>
        <pc:sldMkLst>
          <pc:docMk/>
          <pc:sldMk cId="821828863" sldId="256"/>
        </pc:sldMkLst>
      </pc:sldChg>
      <pc:sldChg chg="addSp modSp new mod modAnim">
        <pc:chgData name="mansour farhat" userId="bed7c5799dc45719" providerId="LiveId" clId="{157366D7-CE74-48AB-BCD0-8DE11B743220}" dt="2024-07-12T21:20:06.905" v="358" actId="20577"/>
        <pc:sldMkLst>
          <pc:docMk/>
          <pc:sldMk cId="1032967743" sldId="257"/>
        </pc:sldMkLst>
        <pc:spChg chg="mod">
          <ac:chgData name="mansour farhat" userId="bed7c5799dc45719" providerId="LiveId" clId="{157366D7-CE74-48AB-BCD0-8DE11B743220}" dt="2024-07-11T20:45:03.788" v="105" actId="122"/>
          <ac:spMkLst>
            <pc:docMk/>
            <pc:sldMk cId="1032967743" sldId="257"/>
            <ac:spMk id="2" creationId="{8CA116A7-52C7-61DA-3F2C-3A2CE65DA291}"/>
          </ac:spMkLst>
        </pc:spChg>
        <pc:spChg chg="mod">
          <ac:chgData name="mansour farhat" userId="bed7c5799dc45719" providerId="LiveId" clId="{157366D7-CE74-48AB-BCD0-8DE11B743220}" dt="2024-07-12T21:20:06.905" v="358" actId="20577"/>
          <ac:spMkLst>
            <pc:docMk/>
            <pc:sldMk cId="1032967743" sldId="257"/>
            <ac:spMk id="3" creationId="{D4A041A2-48A9-35B9-82A0-6DBC1C91E029}"/>
          </ac:spMkLst>
        </pc:spChg>
        <pc:spChg chg="add mod">
          <ac:chgData name="mansour farhat" userId="bed7c5799dc45719" providerId="LiveId" clId="{157366D7-CE74-48AB-BCD0-8DE11B743220}" dt="2024-07-11T20:39:29.006" v="97"/>
          <ac:spMkLst>
            <pc:docMk/>
            <pc:sldMk cId="1032967743" sldId="257"/>
            <ac:spMk id="4" creationId="{08338284-32D2-3E28-C83F-697DBDB990A9}"/>
          </ac:spMkLst>
        </pc:spChg>
        <pc:picChg chg="add mod">
          <ac:chgData name="mansour farhat" userId="bed7c5799dc45719" providerId="LiveId" clId="{157366D7-CE74-48AB-BCD0-8DE11B743220}" dt="2024-07-11T20:39:29.006" v="97"/>
          <ac:picMkLst>
            <pc:docMk/>
            <pc:sldMk cId="1032967743" sldId="257"/>
            <ac:picMk id="5" creationId="{7665A232-C452-E720-FC5A-782FD9F88A3D}"/>
          </ac:picMkLst>
        </pc:picChg>
        <pc:picChg chg="add mod">
          <ac:chgData name="mansour farhat" userId="bed7c5799dc45719" providerId="LiveId" clId="{157366D7-CE74-48AB-BCD0-8DE11B743220}" dt="2024-07-11T20:58:15.051" v="172" actId="1076"/>
          <ac:picMkLst>
            <pc:docMk/>
            <pc:sldMk cId="1032967743" sldId="257"/>
            <ac:picMk id="7" creationId="{9A0E59F5-8219-650B-8D85-BF8FF5780E3A}"/>
          </ac:picMkLst>
        </pc:picChg>
      </pc:sldChg>
      <pc:sldChg chg="addSp delSp modSp new mod modAnim">
        <pc:chgData name="mansour farhat" userId="bed7c5799dc45719" providerId="LiveId" clId="{157366D7-CE74-48AB-BCD0-8DE11B743220}" dt="2024-07-12T21:17:45.918" v="277" actId="20577"/>
        <pc:sldMkLst>
          <pc:docMk/>
          <pc:sldMk cId="621573209" sldId="258"/>
        </pc:sldMkLst>
        <pc:spChg chg="mod">
          <ac:chgData name="mansour farhat" userId="bed7c5799dc45719" providerId="LiveId" clId="{157366D7-CE74-48AB-BCD0-8DE11B743220}" dt="2024-07-12T21:17:45.918" v="277" actId="20577"/>
          <ac:spMkLst>
            <pc:docMk/>
            <pc:sldMk cId="621573209" sldId="258"/>
            <ac:spMk id="2" creationId="{2DB6DAAB-0CFC-DA2E-4E47-D3FEE0B1DD8B}"/>
          </ac:spMkLst>
        </pc:spChg>
        <pc:spChg chg="add del mod">
          <ac:chgData name="mansour farhat" userId="bed7c5799dc45719" providerId="LiveId" clId="{157366D7-CE74-48AB-BCD0-8DE11B743220}" dt="2024-07-11T20:35:34.054" v="31" actId="27636"/>
          <ac:spMkLst>
            <pc:docMk/>
            <pc:sldMk cId="621573209" sldId="258"/>
            <ac:spMk id="3" creationId="{66E08275-6AFE-99A7-1A8E-3EE3B4B0FB68}"/>
          </ac:spMkLst>
        </pc:spChg>
        <pc:spChg chg="add mod">
          <ac:chgData name="mansour farhat" userId="bed7c5799dc45719" providerId="LiveId" clId="{157366D7-CE74-48AB-BCD0-8DE11B743220}" dt="2024-07-11T20:34:52.555" v="16"/>
          <ac:spMkLst>
            <pc:docMk/>
            <pc:sldMk cId="621573209" sldId="258"/>
            <ac:spMk id="4" creationId="{E357C6E7-CB7A-F640-5CD5-E3422EAFD6A6}"/>
          </ac:spMkLst>
        </pc:spChg>
        <pc:spChg chg="add mod">
          <ac:chgData name="mansour farhat" userId="bed7c5799dc45719" providerId="LiveId" clId="{157366D7-CE74-48AB-BCD0-8DE11B743220}" dt="2024-07-11T20:39:29.928" v="98"/>
          <ac:spMkLst>
            <pc:docMk/>
            <pc:sldMk cId="621573209" sldId="258"/>
            <ac:spMk id="5" creationId="{9D9F315D-F613-5490-2E1D-62E966298133}"/>
          </ac:spMkLst>
        </pc:spChg>
        <pc:picChg chg="add mod">
          <ac:chgData name="mansour farhat" userId="bed7c5799dc45719" providerId="LiveId" clId="{157366D7-CE74-48AB-BCD0-8DE11B743220}" dt="2024-07-11T20:39:29.928" v="98"/>
          <ac:picMkLst>
            <pc:docMk/>
            <pc:sldMk cId="621573209" sldId="258"/>
            <ac:picMk id="6" creationId="{C827F157-4BE6-8DC5-A51D-1B4EC7F2DF7C}"/>
          </ac:picMkLst>
        </pc:picChg>
        <pc:picChg chg="add mod">
          <ac:chgData name="mansour farhat" userId="bed7c5799dc45719" providerId="LiveId" clId="{157366D7-CE74-48AB-BCD0-8DE11B743220}" dt="2024-07-11T20:53:53.635" v="115" actId="1076"/>
          <ac:picMkLst>
            <pc:docMk/>
            <pc:sldMk cId="621573209" sldId="258"/>
            <ac:picMk id="8" creationId="{9C58FB17-729A-6F93-6FB2-09B7B7FC2DA7}"/>
          </ac:picMkLst>
        </pc:picChg>
        <pc:picChg chg="add mod">
          <ac:chgData name="mansour farhat" userId="bed7c5799dc45719" providerId="LiveId" clId="{157366D7-CE74-48AB-BCD0-8DE11B743220}" dt="2024-07-11T20:55:06.455" v="119" actId="1076"/>
          <ac:picMkLst>
            <pc:docMk/>
            <pc:sldMk cId="621573209" sldId="258"/>
            <ac:picMk id="10" creationId="{FDFF706F-F8CC-2E02-DDAA-083928CBB597}"/>
          </ac:picMkLst>
        </pc:picChg>
      </pc:sldChg>
      <pc:sldChg chg="addSp delSp modSp new mod modAnim">
        <pc:chgData name="mansour farhat" userId="bed7c5799dc45719" providerId="LiveId" clId="{157366D7-CE74-48AB-BCD0-8DE11B743220}" dt="2024-07-13T18:28:59.356" v="359"/>
        <pc:sldMkLst>
          <pc:docMk/>
          <pc:sldMk cId="1635239804" sldId="259"/>
        </pc:sldMkLst>
        <pc:spChg chg="mod">
          <ac:chgData name="mansour farhat" userId="bed7c5799dc45719" providerId="LiveId" clId="{157366D7-CE74-48AB-BCD0-8DE11B743220}" dt="2024-07-11T20:55:21.453" v="121" actId="1076"/>
          <ac:spMkLst>
            <pc:docMk/>
            <pc:sldMk cId="1635239804" sldId="259"/>
            <ac:spMk id="2" creationId="{FD6253EA-ACC4-B24E-34D0-B1FC64810D7D}"/>
          </ac:spMkLst>
        </pc:spChg>
        <pc:spChg chg="add del mod">
          <ac:chgData name="mansour farhat" userId="bed7c5799dc45719" providerId="LiveId" clId="{157366D7-CE74-48AB-BCD0-8DE11B743220}" dt="2024-07-11T20:55:42.342" v="128" actId="1076"/>
          <ac:spMkLst>
            <pc:docMk/>
            <pc:sldMk cId="1635239804" sldId="259"/>
            <ac:spMk id="3" creationId="{FD458F13-C24A-CBC7-2B2D-51170D8798F2}"/>
          </ac:spMkLst>
        </pc:spChg>
        <pc:spChg chg="add mod">
          <ac:chgData name="mansour farhat" userId="bed7c5799dc45719" providerId="LiveId" clId="{157366D7-CE74-48AB-BCD0-8DE11B743220}" dt="2024-07-11T20:35:55.979" v="36"/>
          <ac:spMkLst>
            <pc:docMk/>
            <pc:sldMk cId="1635239804" sldId="259"/>
            <ac:spMk id="4" creationId="{C2C4FB0A-D1E5-56F3-C42C-B1392015CE8F}"/>
          </ac:spMkLst>
        </pc:spChg>
        <pc:spChg chg="add mod">
          <ac:chgData name="mansour farhat" userId="bed7c5799dc45719" providerId="LiveId" clId="{157366D7-CE74-48AB-BCD0-8DE11B743220}" dt="2024-07-11T20:39:30.456" v="99"/>
          <ac:spMkLst>
            <pc:docMk/>
            <pc:sldMk cId="1635239804" sldId="259"/>
            <ac:spMk id="5" creationId="{9706501A-FAC0-7077-318E-B87C13848407}"/>
          </ac:spMkLst>
        </pc:spChg>
        <pc:picChg chg="add mod">
          <ac:chgData name="mansour farhat" userId="bed7c5799dc45719" providerId="LiveId" clId="{157366D7-CE74-48AB-BCD0-8DE11B743220}" dt="2024-07-11T20:39:30.456" v="99"/>
          <ac:picMkLst>
            <pc:docMk/>
            <pc:sldMk cId="1635239804" sldId="259"/>
            <ac:picMk id="6" creationId="{E1A107DE-3FA5-0F2E-C026-7125DA8F5D65}"/>
          </ac:picMkLst>
        </pc:picChg>
        <pc:picChg chg="add mod">
          <ac:chgData name="mansour farhat" userId="bed7c5799dc45719" providerId="LiveId" clId="{157366D7-CE74-48AB-BCD0-8DE11B743220}" dt="2024-07-11T20:56:23.141" v="134" actId="1076"/>
          <ac:picMkLst>
            <pc:docMk/>
            <pc:sldMk cId="1635239804" sldId="259"/>
            <ac:picMk id="8" creationId="{7F35DA43-21B0-DCA7-BF28-E06AE1F88CAD}"/>
          </ac:picMkLst>
        </pc:picChg>
        <pc:picChg chg="add mod">
          <ac:chgData name="mansour farhat" userId="bed7c5799dc45719" providerId="LiveId" clId="{157366D7-CE74-48AB-BCD0-8DE11B743220}" dt="2024-07-11T20:56:50.185" v="138" actId="1076"/>
          <ac:picMkLst>
            <pc:docMk/>
            <pc:sldMk cId="1635239804" sldId="259"/>
            <ac:picMk id="10" creationId="{65A6916B-6284-5250-640B-8AF0B0618E54}"/>
          </ac:picMkLst>
        </pc:picChg>
      </pc:sldChg>
      <pc:sldChg chg="addSp modSp new mod modAnim">
        <pc:chgData name="mansour farhat" userId="bed7c5799dc45719" providerId="LiveId" clId="{157366D7-CE74-48AB-BCD0-8DE11B743220}" dt="2024-07-11T20:58:06.665" v="170" actId="1076"/>
        <pc:sldMkLst>
          <pc:docMk/>
          <pc:sldMk cId="1129183183" sldId="260"/>
        </pc:sldMkLst>
        <pc:spChg chg="mod">
          <ac:chgData name="mansour farhat" userId="bed7c5799dc45719" providerId="LiveId" clId="{157366D7-CE74-48AB-BCD0-8DE11B743220}" dt="2024-07-11T20:36:46.452" v="53" actId="122"/>
          <ac:spMkLst>
            <pc:docMk/>
            <pc:sldMk cId="1129183183" sldId="260"/>
            <ac:spMk id="2" creationId="{4CF6793B-ACD5-326B-C482-6CE386076461}"/>
          </ac:spMkLst>
        </pc:spChg>
        <pc:spChg chg="mod">
          <ac:chgData name="mansour farhat" userId="bed7c5799dc45719" providerId="LiveId" clId="{157366D7-CE74-48AB-BCD0-8DE11B743220}" dt="2024-07-11T20:58:06.665" v="170" actId="1076"/>
          <ac:spMkLst>
            <pc:docMk/>
            <pc:sldMk cId="1129183183" sldId="260"/>
            <ac:spMk id="3" creationId="{4838C780-E89A-1AEF-1912-CB1A4B03A0AE}"/>
          </ac:spMkLst>
        </pc:spChg>
        <pc:spChg chg="add mod">
          <ac:chgData name="mansour farhat" userId="bed7c5799dc45719" providerId="LiveId" clId="{157366D7-CE74-48AB-BCD0-8DE11B743220}" dt="2024-07-11T20:39:30.938" v="100"/>
          <ac:spMkLst>
            <pc:docMk/>
            <pc:sldMk cId="1129183183" sldId="260"/>
            <ac:spMk id="4" creationId="{B965BFFA-14DD-E090-3474-FA108735E0F8}"/>
          </ac:spMkLst>
        </pc:spChg>
        <pc:picChg chg="add mod">
          <ac:chgData name="mansour farhat" userId="bed7c5799dc45719" providerId="LiveId" clId="{157366D7-CE74-48AB-BCD0-8DE11B743220}" dt="2024-07-11T20:39:30.938" v="100"/>
          <ac:picMkLst>
            <pc:docMk/>
            <pc:sldMk cId="1129183183" sldId="260"/>
            <ac:picMk id="5" creationId="{D1E375E4-D4CB-D01F-F244-40B9673518E1}"/>
          </ac:picMkLst>
        </pc:picChg>
        <pc:picChg chg="add mod">
          <ac:chgData name="mansour farhat" userId="bed7c5799dc45719" providerId="LiveId" clId="{157366D7-CE74-48AB-BCD0-8DE11B743220}" dt="2024-07-11T20:58:03.560" v="168" actId="1076"/>
          <ac:picMkLst>
            <pc:docMk/>
            <pc:sldMk cId="1129183183" sldId="260"/>
            <ac:picMk id="7" creationId="{4AC1B95E-F1D5-246E-2145-06F578114C4D}"/>
          </ac:picMkLst>
        </pc:picChg>
      </pc:sldChg>
      <pc:sldChg chg="addSp delSp modSp new mod modAnim">
        <pc:chgData name="mansour farhat" userId="bed7c5799dc45719" providerId="LiveId" clId="{157366D7-CE74-48AB-BCD0-8DE11B743220}" dt="2024-07-11T20:59:50.461" v="186" actId="27636"/>
        <pc:sldMkLst>
          <pc:docMk/>
          <pc:sldMk cId="1605521011" sldId="261"/>
        </pc:sldMkLst>
        <pc:spChg chg="mod">
          <ac:chgData name="mansour farhat" userId="bed7c5799dc45719" providerId="LiveId" clId="{157366D7-CE74-48AB-BCD0-8DE11B743220}" dt="2024-07-11T20:38:32.178" v="87" actId="1076"/>
          <ac:spMkLst>
            <pc:docMk/>
            <pc:sldMk cId="1605521011" sldId="261"/>
            <ac:spMk id="2" creationId="{2A27CC63-BBD9-4941-A119-F19C616960F2}"/>
          </ac:spMkLst>
        </pc:spChg>
        <pc:spChg chg="add del mod">
          <ac:chgData name="mansour farhat" userId="bed7c5799dc45719" providerId="LiveId" clId="{157366D7-CE74-48AB-BCD0-8DE11B743220}" dt="2024-07-11T20:59:50.461" v="186" actId="27636"/>
          <ac:spMkLst>
            <pc:docMk/>
            <pc:sldMk cId="1605521011" sldId="261"/>
            <ac:spMk id="3" creationId="{5FA87E16-588D-E15A-E955-FF331BE47D48}"/>
          </ac:spMkLst>
        </pc:spChg>
        <pc:spChg chg="add mod">
          <ac:chgData name="mansour farhat" userId="bed7c5799dc45719" providerId="LiveId" clId="{157366D7-CE74-48AB-BCD0-8DE11B743220}" dt="2024-07-11T20:37:10.011" v="63"/>
          <ac:spMkLst>
            <pc:docMk/>
            <pc:sldMk cId="1605521011" sldId="261"/>
            <ac:spMk id="4" creationId="{B3B35367-0447-6858-384D-8C1796605EFF}"/>
          </ac:spMkLst>
        </pc:spChg>
        <pc:spChg chg="add mod">
          <ac:chgData name="mansour farhat" userId="bed7c5799dc45719" providerId="LiveId" clId="{157366D7-CE74-48AB-BCD0-8DE11B743220}" dt="2024-07-11T20:39:31.367" v="101"/>
          <ac:spMkLst>
            <pc:docMk/>
            <pc:sldMk cId="1605521011" sldId="261"/>
            <ac:spMk id="5" creationId="{4F8AB674-1E06-7BCF-B300-B9B3D991D01E}"/>
          </ac:spMkLst>
        </pc:spChg>
        <pc:picChg chg="add mod">
          <ac:chgData name="mansour farhat" userId="bed7c5799dc45719" providerId="LiveId" clId="{157366D7-CE74-48AB-BCD0-8DE11B743220}" dt="2024-07-11T20:39:31.367" v="101"/>
          <ac:picMkLst>
            <pc:docMk/>
            <pc:sldMk cId="1605521011" sldId="261"/>
            <ac:picMk id="6" creationId="{467AEE86-E9C7-AC93-6E29-D95176F8DE40}"/>
          </ac:picMkLst>
        </pc:picChg>
        <pc:picChg chg="add mod">
          <ac:chgData name="mansour farhat" userId="bed7c5799dc45719" providerId="LiveId" clId="{157366D7-CE74-48AB-BCD0-8DE11B743220}" dt="2024-07-11T20:58:55.424" v="176" actId="1076"/>
          <ac:picMkLst>
            <pc:docMk/>
            <pc:sldMk cId="1605521011" sldId="261"/>
            <ac:picMk id="8" creationId="{CE99932C-BEA7-9EA5-3218-A0AE4DF5B426}"/>
          </ac:picMkLst>
        </pc:picChg>
      </pc:sldChg>
      <pc:sldChg chg="addSp modSp new mod modAnim">
        <pc:chgData name="mansour farhat" userId="bed7c5799dc45719" providerId="LiveId" clId="{157366D7-CE74-48AB-BCD0-8DE11B743220}" dt="2024-07-11T21:05:26.994" v="208"/>
        <pc:sldMkLst>
          <pc:docMk/>
          <pc:sldMk cId="146323413" sldId="262"/>
        </pc:sldMkLst>
        <pc:spChg chg="mod">
          <ac:chgData name="mansour farhat" userId="bed7c5799dc45719" providerId="LiveId" clId="{157366D7-CE74-48AB-BCD0-8DE11B743220}" dt="2024-07-11T21:04:04.475" v="191" actId="122"/>
          <ac:spMkLst>
            <pc:docMk/>
            <pc:sldMk cId="146323413" sldId="262"/>
            <ac:spMk id="2" creationId="{93819DE4-D26F-8A7E-BAA6-4CEFD5904880}"/>
          </ac:spMkLst>
        </pc:spChg>
        <pc:spChg chg="mod">
          <ac:chgData name="mansour farhat" userId="bed7c5799dc45719" providerId="LiveId" clId="{157366D7-CE74-48AB-BCD0-8DE11B743220}" dt="2024-07-11T21:05:07.507" v="205" actId="14100"/>
          <ac:spMkLst>
            <pc:docMk/>
            <pc:sldMk cId="146323413" sldId="262"/>
            <ac:spMk id="3" creationId="{DF63CCB6-BEE0-D669-8086-8331A2173CC8}"/>
          </ac:spMkLst>
        </pc:spChg>
        <pc:spChg chg="add mod">
          <ac:chgData name="mansour farhat" userId="bed7c5799dc45719" providerId="LiveId" clId="{157366D7-CE74-48AB-BCD0-8DE11B743220}" dt="2024-07-11T21:05:26.994" v="208"/>
          <ac:spMkLst>
            <pc:docMk/>
            <pc:sldMk cId="146323413" sldId="262"/>
            <ac:spMk id="6" creationId="{48136DAF-0C1B-4F93-9BC0-0D7FF3212A92}"/>
          </ac:spMkLst>
        </pc:spChg>
        <pc:picChg chg="add mod">
          <ac:chgData name="mansour farhat" userId="bed7c5799dc45719" providerId="LiveId" clId="{157366D7-CE74-48AB-BCD0-8DE11B743220}" dt="2024-07-11T21:05:05.810" v="204" actId="1076"/>
          <ac:picMkLst>
            <pc:docMk/>
            <pc:sldMk cId="146323413" sldId="262"/>
            <ac:picMk id="5" creationId="{EAEE8047-3EBE-E3C9-FD58-87ABF2CB73B6}"/>
          </ac:picMkLst>
        </pc:picChg>
        <pc:picChg chg="add mod">
          <ac:chgData name="mansour farhat" userId="bed7c5799dc45719" providerId="LiveId" clId="{157366D7-CE74-48AB-BCD0-8DE11B743220}" dt="2024-07-11T21:05:26.994" v="208"/>
          <ac:picMkLst>
            <pc:docMk/>
            <pc:sldMk cId="146323413" sldId="262"/>
            <ac:picMk id="7" creationId="{8DB192E8-88D0-79AF-D4A0-874DE56A0F2F}"/>
          </ac:picMkLst>
        </pc:picChg>
      </pc:sldChg>
      <pc:sldChg chg="addSp modSp new mod modAnim">
        <pc:chgData name="mansour farhat" userId="bed7c5799dc45719" providerId="LiveId" clId="{157366D7-CE74-48AB-BCD0-8DE11B743220}" dt="2024-07-11T21:08:29.967" v="262"/>
        <pc:sldMkLst>
          <pc:docMk/>
          <pc:sldMk cId="280541038" sldId="263"/>
        </pc:sldMkLst>
        <pc:spChg chg="mod">
          <ac:chgData name="mansour farhat" userId="bed7c5799dc45719" providerId="LiveId" clId="{157366D7-CE74-48AB-BCD0-8DE11B743220}" dt="2024-07-11T21:06:38.857" v="242" actId="1076"/>
          <ac:spMkLst>
            <pc:docMk/>
            <pc:sldMk cId="280541038" sldId="263"/>
            <ac:spMk id="2" creationId="{A05F4CC0-B2AF-898A-9FA8-0B97913A5750}"/>
          </ac:spMkLst>
        </pc:spChg>
        <pc:spChg chg="mod">
          <ac:chgData name="mansour farhat" userId="bed7c5799dc45719" providerId="LiveId" clId="{157366D7-CE74-48AB-BCD0-8DE11B743220}" dt="2024-07-11T21:07:09.714" v="260" actId="6549"/>
          <ac:spMkLst>
            <pc:docMk/>
            <pc:sldMk cId="280541038" sldId="263"/>
            <ac:spMk id="3" creationId="{BAEFA831-FCEE-5F83-BA38-5F62964A679A}"/>
          </ac:spMkLst>
        </pc:spChg>
        <pc:spChg chg="add mod">
          <ac:chgData name="mansour farhat" userId="bed7c5799dc45719" providerId="LiveId" clId="{157366D7-CE74-48AB-BCD0-8DE11B743220}" dt="2024-07-11T21:07:50.160" v="261"/>
          <ac:spMkLst>
            <pc:docMk/>
            <pc:sldMk cId="280541038" sldId="263"/>
            <ac:spMk id="4" creationId="{2666B07F-EED5-C04C-C47B-5975B9364554}"/>
          </ac:spMkLst>
        </pc:spChg>
        <pc:picChg chg="add mod">
          <ac:chgData name="mansour farhat" userId="bed7c5799dc45719" providerId="LiveId" clId="{157366D7-CE74-48AB-BCD0-8DE11B743220}" dt="2024-07-11T21:07:50.160" v="261"/>
          <ac:picMkLst>
            <pc:docMk/>
            <pc:sldMk cId="280541038" sldId="263"/>
            <ac:picMk id="5" creationId="{74AFB2CC-F2A0-FAAB-BE53-5E9A2F8E0A0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E0256-E891-53B5-B09C-9878538985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D8F454-4C85-AFC8-2D53-1253774298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CD6BA-18B7-C8C3-5197-829FF766A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0692D-AC04-24AD-4FDE-FA150E32A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99CFE-FA48-09FC-29AA-CC4933433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52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A3FFA-B386-B554-D255-54A527442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99BE04-DC79-212F-D037-4BBF320C2C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18B482-DC2C-95E0-7CBE-596C6C1E1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9D587D-39FC-F447-65FD-A4FAA8EE9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781416-83A7-02C4-3FE4-49079BB41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08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FCB5E-A903-228B-6D33-F781481BD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0182B-6C7E-0A78-05B8-088F6C22EC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F0BB1-51BB-24C8-7CB5-821F64DA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EAE25-A519-36C3-4216-2AA5990BB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F4AC39-D918-B314-F67B-F75321906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67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A1611-2A69-9280-8317-D18E9A2A0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43116-544B-B43C-7DA0-4370EE886C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E28CC1-E67B-1667-EE3D-A06A0754A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DCABF-9239-76A1-2D44-AD257DF4C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61AD0B-ECEF-09E9-A6A5-5B500EC9F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67C7BC-AE14-4570-FE6B-3485242E0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856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2D42-05F5-627E-B9D8-46F56794A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7E8399-1C73-6E71-73CB-8701D4A6A4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720B47-62AE-2D6C-E9DF-9B8F93B02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7ADBCE-9AEC-999C-3863-CD217C461B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E7D661-ED3C-F8E7-8D83-B79CD7227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A1DEC9-01DF-EA4B-26EF-B1C8537C8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E483A2-96EB-A3D7-0653-DE7453294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F55B6B-4871-D0AE-DAD5-FC68AB5C5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172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B928F-5998-DCD4-B597-1ED001D1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C9D7BC-FA7F-451C-568B-0FD91D53C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2AD8B6-C162-8902-E912-6F12FC9D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044770-2F0B-4713-87D2-56423C233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932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FD6747-52D3-178F-BA3D-8321C31E2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9241EA-91C2-1D7F-D111-914682604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9A0E59-1B2D-65DA-C575-54ABBC223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61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34983-036C-EC65-7A63-C35485074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406F9-580E-B432-A80E-E759F1E460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BBD4BE-9161-2663-4FE8-03D0CA2D2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4BC3C-6316-B324-5820-F07079324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89CD2-60BB-AFFA-D886-A22136354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C03A6-AFF9-B006-C3DC-083FDC6E2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10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4E757-E5E4-7336-C7C2-ABCE09CB9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ECAF40-80F7-2477-A64F-CF06249195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7FAF8-CD2A-47BC-7B22-13520083C6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486370-F9D5-8804-FF7C-75351B51D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28E9F5-D140-4772-23B6-3F09C71AC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C65471-D0D5-953F-CFB7-5EEBFE425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5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6E7C1-BD78-7CEB-FAC3-D4F74F157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DB860C-D994-5A32-A770-045F52B1E6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672BC-CEC5-548B-2E4E-E8CC695CC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3AECC6-1140-E264-5F36-B37506BFD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4FB41-8CD4-2046-A5B0-F0057F1A9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557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D3A0F0-2066-E88D-9C3B-50F377CF8E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1840E9-6E88-99FB-364D-9B8BD9957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5C32C-A0E7-49A8-2206-21A80E904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6FE3E-C31A-7292-8996-DCB390BAE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F2BDE-14A1-8864-84B3-023CB26F2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93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4E428EF-2ABE-142B-7E7F-0DD871320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2CC7D-F3DE-1868-D4D5-54C48ACDC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78190-DFA0-E7F0-B5DA-BC6FBE8AEF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CEE9DCB-BE2F-41A6-A15E-67BED8D90BA7}" type="datetimeFigureOut">
              <a:rPr lang="en-US" smtClean="0"/>
              <a:t>7/13/2024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6BC09-9E82-70B0-21F5-42FC38B3F0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C93689-7919-4618-DCEE-905CC266D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46DB31-91E2-4D62-B024-E46099E7C4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86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116A7-52C7-61DA-3F2C-3A2CE65DA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Generally Accepted Accounting Principles (GAAP)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041A2-48A9-35B9-82A0-6DBC1C91E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696" y="1761826"/>
            <a:ext cx="7649583" cy="4351338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GAAP</a:t>
            </a:r>
            <a:r>
              <a:rPr lang="en-US" dirty="0"/>
              <a:t> are </a:t>
            </a:r>
            <a:r>
              <a:rPr lang="en-US"/>
              <a:t>commonly followed accounting </a:t>
            </a:r>
            <a:r>
              <a:rPr lang="en-US" dirty="0"/>
              <a:t>standards, principles, and procedures that companies must follow when compiling their financial statements. </a:t>
            </a:r>
          </a:p>
          <a:p>
            <a:r>
              <a:rPr lang="en-US" dirty="0"/>
              <a:t>GAAP ensures:</a:t>
            </a:r>
          </a:p>
          <a:p>
            <a:pPr lvl="1"/>
            <a:r>
              <a:rPr lang="en-US" dirty="0"/>
              <a:t>consistency, </a:t>
            </a:r>
          </a:p>
          <a:p>
            <a:pPr lvl="1"/>
            <a:r>
              <a:rPr lang="en-US" dirty="0"/>
              <a:t>transparency, and </a:t>
            </a:r>
          </a:p>
          <a:p>
            <a:pPr lvl="1"/>
            <a:r>
              <a:rPr lang="en-US" dirty="0"/>
              <a:t>comparability </a:t>
            </a:r>
          </a:p>
          <a:p>
            <a:r>
              <a:rPr lang="en-US" dirty="0"/>
              <a:t>of financial information, which is crucial for investors, regulators, and other stakeholders.</a:t>
            </a:r>
          </a:p>
          <a:p>
            <a:pPr lvl="1"/>
            <a:r>
              <a:rPr lang="en-US" dirty="0"/>
              <a:t>Think of an audit!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08338284-32D2-3E28-C83F-697DBDB99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665A232-C452-E720-FC5A-782FD9F88A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0E59F5-8219-650B-8D85-BF8FF5780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2882" y="1806278"/>
            <a:ext cx="3515997" cy="373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96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6DAAB-0CFC-DA2E-4E47-D3FEE0B1D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-7223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Key Principles of GAAP (many others)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E08275-6AFE-99A7-1A8E-3EE3B4B0F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093" y="1104474"/>
            <a:ext cx="7901763" cy="5296325"/>
          </a:xfrm>
        </p:spPr>
        <p:txBody>
          <a:bodyPr>
            <a:normAutofit/>
          </a:bodyPr>
          <a:lstStyle/>
          <a:p>
            <a:r>
              <a:rPr lang="en-US" b="1" dirty="0"/>
              <a:t>Relevance</a:t>
            </a:r>
            <a:r>
              <a:rPr lang="en-US" dirty="0"/>
              <a:t> means that the financial information provided must be capable of making a difference in the decisions made by users of the financial statements. </a:t>
            </a:r>
          </a:p>
          <a:p>
            <a:pPr lvl="1"/>
            <a:r>
              <a:rPr lang="en-US" dirty="0"/>
              <a:t>Relevant information helps predict future trends or confirm past decisions, thereby impacting stakeholders' actions.</a:t>
            </a:r>
          </a:p>
          <a:p>
            <a:r>
              <a:rPr lang="en-US" b="1" dirty="0"/>
              <a:t>Faithful Representation</a:t>
            </a:r>
            <a:r>
              <a:rPr lang="en-US" dirty="0"/>
              <a:t> means that the information accurately reflects the economic reality of the transactions and events.</a:t>
            </a:r>
          </a:p>
          <a:p>
            <a:pPr lvl="1"/>
            <a:r>
              <a:rPr lang="en-US" dirty="0"/>
              <a:t> It ensures that the data is complete, neutral, and free from material error, thus providing a true and fair view of the company's financial performance and position.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9D9F315D-F613-5490-2E1D-62E966298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27F157-4BE6-8DC5-A51D-1B4EC7F2D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58FB17-729A-6F93-6FB2-09B7B7FC2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6208" y="4065379"/>
            <a:ext cx="3149420" cy="18405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DFF706F-F8CC-2E02-DDAA-083928CBB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8506" y="897700"/>
            <a:ext cx="2697762" cy="248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573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253EA-ACC4-B24E-34D0-B1FC64810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033" y="-8452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Regulatory Bodies and Their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458F13-C24A-CBC7-2B2D-51170D879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00" y="1116370"/>
            <a:ext cx="8477923" cy="518127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</a:t>
            </a:r>
            <a:r>
              <a:rPr lang="en-US" b="1" dirty="0"/>
              <a:t>FASB</a:t>
            </a:r>
            <a:r>
              <a:rPr lang="en-US" dirty="0"/>
              <a:t> is an independent organization responsible for establishing and improving financial accounting and reporting standards in the United States. </a:t>
            </a:r>
          </a:p>
          <a:p>
            <a:pPr lvl="1"/>
            <a:r>
              <a:rPr lang="en-US" dirty="0"/>
              <a:t>It develops and issues GAAP through a transparent and inclusive process that involves public input.</a:t>
            </a:r>
          </a:p>
          <a:p>
            <a:r>
              <a:rPr lang="en-US" dirty="0"/>
              <a:t>The </a:t>
            </a:r>
            <a:r>
              <a:rPr lang="en-US" b="1" dirty="0"/>
              <a:t>SEC</a:t>
            </a:r>
            <a:r>
              <a:rPr lang="en-US" dirty="0"/>
              <a:t> is a U.S. government agency tasked with enforcing federal securities laws and regulating the securities industry.</a:t>
            </a:r>
          </a:p>
          <a:p>
            <a:pPr lvl="1"/>
            <a:r>
              <a:rPr lang="en-US" dirty="0"/>
              <a:t> One of its roles is to ensure that companies that offer securities to the public adhere to GAAP in their financial reporting. </a:t>
            </a:r>
          </a:p>
          <a:p>
            <a:pPr lvl="1"/>
            <a:r>
              <a:rPr lang="en-US" dirty="0"/>
              <a:t>The SEC oversees the FASB and has the authority to set accounting standards, although it generally delegates this task to the FASB.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9706501A-FAC0-7077-318E-B87C138484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1A107DE-3FA5-0F2E-C026-7125DA8F5D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35DA43-21B0-DCA7-BF28-E06AE1F88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9094" y="1472917"/>
            <a:ext cx="3456568" cy="13759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5A6916B-6284-5250-640B-8AF0B0618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058" y="3349209"/>
            <a:ext cx="2266639" cy="215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3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6793B-ACD5-326B-C482-6CE386076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Audits and Compliance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38C780-E89A-1AEF-1912-CB1A4B03A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415" y="1278077"/>
            <a:ext cx="7567786" cy="476615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Audits</a:t>
            </a:r>
            <a:r>
              <a:rPr lang="en-US" dirty="0"/>
              <a:t> are independent examinations of financial statements to ensure they are prepared in accordance with GAAP.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Auditors assess whether the financial statements provide a true and fair view of the company's financial position and performance.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This process enhances the credibility and reliability of financial reports, providing assurance to investors and other stakeholders.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B965BFFA-14DD-E090-3474-FA108735E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D1E375E4-D4CB-D01F-F244-40B967351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C1B95E-F1D5-246E-2145-06F578114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693" y="1604022"/>
            <a:ext cx="4003627" cy="402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8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7CC63-BBD9-4941-A119-F19C61696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928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International Accounting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A87E16-588D-E15A-E955-FF331BE47D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069" y="1057939"/>
            <a:ext cx="7835426" cy="5555512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International Accounting Standards Board (IASB)</a:t>
            </a:r>
            <a:r>
              <a:rPr lang="en-US" dirty="0"/>
              <a:t>:</a:t>
            </a:r>
          </a:p>
          <a:p>
            <a:r>
              <a:rPr lang="en-US" dirty="0"/>
              <a:t>The </a:t>
            </a:r>
            <a:r>
              <a:rPr lang="en-US" b="1" dirty="0"/>
              <a:t>IASB</a:t>
            </a:r>
            <a:r>
              <a:rPr lang="en-US" dirty="0"/>
              <a:t> is an independent, global organization responsible for developing and promoting the use of International Financial Reporting Standards (IFRS). </a:t>
            </a:r>
          </a:p>
          <a:p>
            <a:pPr lvl="1"/>
            <a:r>
              <a:rPr lang="en-US" dirty="0"/>
              <a:t>These standards aim to provide a common global language for business affairs so that company accounts are understandable and comparable across international boundaries.</a:t>
            </a:r>
          </a:p>
          <a:p>
            <a:r>
              <a:rPr lang="en-US" b="1" dirty="0"/>
              <a:t>International Financial Reporting Standards (IFRS)</a:t>
            </a:r>
            <a:r>
              <a:rPr lang="en-US" dirty="0"/>
              <a:t>:</a:t>
            </a:r>
          </a:p>
          <a:p>
            <a:r>
              <a:rPr lang="en-US" b="1" dirty="0"/>
              <a:t>IFRS</a:t>
            </a:r>
            <a:r>
              <a:rPr lang="en-US" dirty="0"/>
              <a:t> are designed to bring consistency to accounting language, practices, and statements, and to help businesses and investors make educated financial analyses and decisions.</a:t>
            </a:r>
          </a:p>
          <a:p>
            <a:pPr lvl="1"/>
            <a:r>
              <a:rPr lang="en-US" dirty="0"/>
              <a:t> While IFRS and GAAP share many similarities, there are key differences in certain accounting treatments and disclosures.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4F8AB674-1E06-7BCF-B300-B9B3D991D0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67AEE86-E9C7-AC93-6E29-D95176F8DE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99932C-BEA7-9EA5-3218-A0AE4DF5B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8918" y="1607653"/>
            <a:ext cx="4392659" cy="364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21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19DE4-D26F-8A7E-BAA6-4CEFD5904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Importance of Global Comparability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3CCB6-BEE0-D669-8086-8331A2173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746" y="1377883"/>
            <a:ext cx="7473381" cy="5054447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a globalized economy, where businesses operate across borders and investors seek opportunities worldwide, the comparability of financial statements is crucial.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Consistent accounting standards facilitate better investment decisions, enhance transparency, and reduce the cost of capital by providing more reliable and comparable financial information across different jurisdictions.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EE8047-3EBE-E3C9-FD58-87ABF2CB73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812" y="1456894"/>
            <a:ext cx="4054235" cy="376464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48136DAF-0C1B-4F93-9BC0-0D7FF3212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DB192E8-88D0-79AF-D4A0-874DE56A0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23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F4CC0-B2AF-898A-9FA8-0B97913A5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754" y="-21504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FA831-FCEE-5F83-BA38-5F62964A6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15" y="945931"/>
            <a:ext cx="11628645" cy="543595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QR Ltd. is reviewing its compliance with SEC regulations.</a:t>
            </a:r>
          </a:p>
          <a:p>
            <a:r>
              <a:rPr lang="en-US" b="1" dirty="0"/>
              <a:t>Question</a:t>
            </a:r>
            <a:r>
              <a:rPr lang="en-US" dirty="0"/>
              <a:t>: What is the primary role of the SEC in relation to financial reporting?</a:t>
            </a:r>
          </a:p>
          <a:p>
            <a:pPr marL="0" indent="0">
              <a:buNone/>
            </a:pPr>
            <a:r>
              <a:rPr lang="en-US" dirty="0"/>
              <a:t>a) Setting accounting standards directly </a:t>
            </a:r>
          </a:p>
          <a:p>
            <a:pPr marL="0" indent="0">
              <a:buNone/>
            </a:pPr>
            <a:r>
              <a:rPr lang="en-US" dirty="0"/>
              <a:t>b) Overseeing the proper use of GAAP by companies</a:t>
            </a:r>
          </a:p>
          <a:p>
            <a:pPr marL="0" indent="0">
              <a:buNone/>
            </a:pPr>
            <a:r>
              <a:rPr lang="en-US" dirty="0"/>
              <a:t> c) Preparing financial statements for companies </a:t>
            </a:r>
          </a:p>
          <a:p>
            <a:pPr marL="0" indent="0">
              <a:buNone/>
            </a:pPr>
            <a:r>
              <a:rPr lang="en-US" dirty="0"/>
              <a:t>d) Conducting internal audits for companies</a:t>
            </a:r>
          </a:p>
          <a:p>
            <a:r>
              <a:rPr lang="en-US" b="1" dirty="0"/>
              <a:t>Correct Answer</a:t>
            </a:r>
            <a:r>
              <a:rPr lang="en-US" dirty="0"/>
              <a:t>: </a:t>
            </a:r>
            <a:r>
              <a:rPr lang="en-US" b="1" dirty="0"/>
              <a:t>b) Overseeing the proper use of GAAP by companies</a:t>
            </a:r>
            <a:endParaRPr lang="en-US" dirty="0"/>
          </a:p>
          <a:p>
            <a:pPr marL="0" indent="0">
              <a:buNone/>
            </a:pPr>
            <a:r>
              <a:rPr lang="en-US" b="1" dirty="0"/>
              <a:t>Explanation</a:t>
            </a:r>
            <a:r>
              <a:rPr lang="en-US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b is correct because</a:t>
            </a:r>
            <a:r>
              <a:rPr lang="en-US" dirty="0"/>
              <a:t> the SEC's primary role is to oversee that companies adhere to GAAP in their financial reporting, ensuring transparency and protecting investors.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a is incorrect because</a:t>
            </a:r>
            <a:r>
              <a:rPr lang="en-US" dirty="0"/>
              <a:t> the SEC delegates the task of setting accounting standards to the FASB.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c is incorrect because</a:t>
            </a:r>
            <a:r>
              <a:rPr lang="en-US" dirty="0"/>
              <a:t> companies are responsible for preparing their own financial statements.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Choice d is incorrect because</a:t>
            </a:r>
            <a:r>
              <a:rPr lang="en-US" dirty="0"/>
              <a:t> the SEC does not conduct internal audits; it ensures compliance with reporting standards.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666B07F-EED5-C04C-C47B-5975B93645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74AFB2CC-F2A0-FAAB-BE53-5E9A2F8E0A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41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729</Words>
  <Application>Microsoft Office PowerPoint</Application>
  <PresentationFormat>Widescreen</PresentationFormat>
  <Paragraphs>53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Comic Sans MS</vt:lpstr>
      <vt:lpstr>Office Theme</vt:lpstr>
      <vt:lpstr>Generally Accepted Accounting Principles (GAAP)</vt:lpstr>
      <vt:lpstr>Key Principles of GAAP (many others)</vt:lpstr>
      <vt:lpstr>Regulatory Bodies and Their Roles</vt:lpstr>
      <vt:lpstr>Audits and Compliance </vt:lpstr>
      <vt:lpstr>International Accounting Standards</vt:lpstr>
      <vt:lpstr>Importance of Global Comparability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2024-07-11T20:32:27Z</dcterms:created>
  <dcterms:modified xsi:type="dcterms:W3CDTF">2024-07-13T18:29:08Z</dcterms:modified>
</cp:coreProperties>
</file>