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02" r:id="rId2"/>
    <p:sldId id="798" r:id="rId3"/>
    <p:sldId id="803" r:id="rId4"/>
    <p:sldId id="80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242BA0B0-B8C2-456A-8E91-1DB75C631F26}"/>
    <pc:docChg chg="undo custSel addSld delSld modSld sldOrd">
      <pc:chgData name="mansour farhat" userId="bed7c5799dc45719" providerId="LiveId" clId="{242BA0B0-B8C2-456A-8E91-1DB75C631F26}" dt="2021-10-04T17:24:38.384" v="5198" actId="1076"/>
      <pc:docMkLst>
        <pc:docMk/>
      </pc:docMkLst>
      <pc:sldChg chg="modSp">
        <pc:chgData name="mansour farhat" userId="bed7c5799dc45719" providerId="LiveId" clId="{242BA0B0-B8C2-456A-8E91-1DB75C631F26}" dt="2021-10-02T17:17:59.303" v="1959"/>
        <pc:sldMkLst>
          <pc:docMk/>
          <pc:sldMk cId="1718315074" sldId="259"/>
        </pc:sldMkLst>
        <pc:spChg chg="mod">
          <ac:chgData name="mansour farhat" userId="bed7c5799dc45719" providerId="LiveId" clId="{242BA0B0-B8C2-456A-8E91-1DB75C631F26}" dt="2021-10-02T17:17:59.303" v="1959"/>
          <ac:spMkLst>
            <pc:docMk/>
            <pc:sldMk cId="1718315074" sldId="259"/>
            <ac:spMk id="3" creationId="{5DAC70F2-CD6A-465D-AF2E-1490AD4CE95C}"/>
          </ac:spMkLst>
        </pc:spChg>
      </pc:sldChg>
      <pc:sldChg chg="del">
        <pc:chgData name="mansour farhat" userId="bed7c5799dc45719" providerId="LiveId" clId="{242BA0B0-B8C2-456A-8E91-1DB75C631F26}" dt="2021-10-02T01:13:13.274" v="53" actId="47"/>
        <pc:sldMkLst>
          <pc:docMk/>
          <pc:sldMk cId="1689512360" sldId="796"/>
        </pc:sldMkLst>
      </pc:sldChg>
      <pc:sldChg chg="del ord">
        <pc:chgData name="mansour farhat" userId="bed7c5799dc45719" providerId="LiveId" clId="{242BA0B0-B8C2-456A-8E91-1DB75C631F26}" dt="2021-10-02T01:10:49.376" v="52" actId="47"/>
        <pc:sldMkLst>
          <pc:docMk/>
          <pc:sldMk cId="648553983" sldId="797"/>
        </pc:sldMkLst>
      </pc:sldChg>
      <pc:sldChg chg="addSp modSp mod modAnim">
        <pc:chgData name="mansour farhat" userId="bed7c5799dc45719" providerId="LiveId" clId="{242BA0B0-B8C2-456A-8E91-1DB75C631F26}" dt="2021-10-02T01:09:59.160" v="42"/>
        <pc:sldMkLst>
          <pc:docMk/>
          <pc:sldMk cId="1181106827" sldId="798"/>
        </pc:sldMkLst>
        <pc:spChg chg="mod">
          <ac:chgData name="mansour farhat" userId="bed7c5799dc45719" providerId="LiveId" clId="{242BA0B0-B8C2-456A-8E91-1DB75C631F26}" dt="2021-10-02T00:57:38.943" v="28" actId="20577"/>
          <ac:spMkLst>
            <pc:docMk/>
            <pc:sldMk cId="1181106827" sldId="798"/>
            <ac:spMk id="3" creationId="{131E0B85-78B3-43D8-9701-BEE076E865C7}"/>
          </ac:spMkLst>
        </pc:spChg>
        <pc:picChg chg="add mod">
          <ac:chgData name="mansour farhat" userId="bed7c5799dc45719" providerId="LiveId" clId="{242BA0B0-B8C2-456A-8E91-1DB75C631F26}" dt="2021-10-02T01:07:13.578" v="32" actId="1076"/>
          <ac:picMkLst>
            <pc:docMk/>
            <pc:sldMk cId="1181106827" sldId="798"/>
            <ac:picMk id="17" creationId="{7BA8705C-92D8-4321-81F7-4389023A82B4}"/>
          </ac:picMkLst>
        </pc:picChg>
        <pc:picChg chg="add mod">
          <ac:chgData name="mansour farhat" userId="bed7c5799dc45719" providerId="LiveId" clId="{242BA0B0-B8C2-456A-8E91-1DB75C631F26}" dt="2021-10-02T01:09:23.984" v="37" actId="1076"/>
          <ac:picMkLst>
            <pc:docMk/>
            <pc:sldMk cId="1181106827" sldId="798"/>
            <ac:picMk id="19" creationId="{92A67FBD-87A3-456B-BA02-5DD5F1622329}"/>
          </ac:picMkLst>
        </pc:picChg>
      </pc:sldChg>
      <pc:sldChg chg="add del">
        <pc:chgData name="mansour farhat" userId="bed7c5799dc45719" providerId="LiveId" clId="{242BA0B0-B8C2-456A-8E91-1DB75C631F26}" dt="2021-10-02T01:42:14.492" v="58" actId="2696"/>
        <pc:sldMkLst>
          <pc:docMk/>
          <pc:sldMk cId="2092580895" sldId="800"/>
        </pc:sldMkLst>
      </pc:sldChg>
      <pc:sldChg chg="ord">
        <pc:chgData name="mansour farhat" userId="bed7c5799dc45719" providerId="LiveId" clId="{242BA0B0-B8C2-456A-8E91-1DB75C631F26}" dt="2021-10-02T01:10:34.909" v="46"/>
        <pc:sldMkLst>
          <pc:docMk/>
          <pc:sldMk cId="802342848" sldId="801"/>
        </pc:sldMkLst>
      </pc:sldChg>
      <pc:sldChg chg="addSp modSp mod ord">
        <pc:chgData name="mansour farhat" userId="bed7c5799dc45719" providerId="LiveId" clId="{242BA0B0-B8C2-456A-8E91-1DB75C631F26}" dt="2021-10-02T01:10:31.145" v="44"/>
        <pc:sldMkLst>
          <pc:docMk/>
          <pc:sldMk cId="3723524474" sldId="802"/>
        </pc:sldMkLst>
        <pc:picChg chg="add mod">
          <ac:chgData name="mansour farhat" userId="bed7c5799dc45719" providerId="LiveId" clId="{242BA0B0-B8C2-456A-8E91-1DB75C631F26}" dt="2021-10-01T23:10:33.714" v="2" actId="1076"/>
          <ac:picMkLst>
            <pc:docMk/>
            <pc:sldMk cId="3723524474" sldId="802"/>
            <ac:picMk id="5" creationId="{CF89A92B-DC00-41F9-8A84-234960249331}"/>
          </ac:picMkLst>
        </pc:picChg>
      </pc:sldChg>
      <pc:sldChg chg="addSp delSp modSp add mod ord">
        <pc:chgData name="mansour farhat" userId="bed7c5799dc45719" providerId="LiveId" clId="{242BA0B0-B8C2-456A-8E91-1DB75C631F26}" dt="2021-10-02T13:36:34.776" v="1046"/>
        <pc:sldMkLst>
          <pc:docMk/>
          <pc:sldMk cId="3591076453" sldId="803"/>
        </pc:sldMkLst>
        <pc:spChg chg="mod">
          <ac:chgData name="mansour farhat" userId="bed7c5799dc45719" providerId="LiveId" clId="{242BA0B0-B8C2-456A-8E91-1DB75C631F26}" dt="2021-10-02T13:15:57.039" v="1041" actId="13926"/>
          <ac:spMkLst>
            <pc:docMk/>
            <pc:sldMk cId="3591076453" sldId="803"/>
            <ac:spMk id="3" creationId="{DF6A11B1-94BE-4F0E-A710-6106BA99F949}"/>
          </ac:spMkLst>
        </pc:spChg>
        <pc:inkChg chg="add del">
          <ac:chgData name="mansour farhat" userId="bed7c5799dc45719" providerId="LiveId" clId="{242BA0B0-B8C2-456A-8E91-1DB75C631F26}" dt="2021-10-02T13:29:24.918" v="1045"/>
          <ac:inkMkLst>
            <pc:docMk/>
            <pc:sldMk cId="3591076453" sldId="803"/>
            <ac:inkMk id="4" creationId="{A2938652-BFEC-4107-B961-5910688298E9}"/>
          </ac:inkMkLst>
        </pc:inkChg>
        <pc:inkChg chg="add">
          <ac:chgData name="mansour farhat" userId="bed7c5799dc45719" providerId="LiveId" clId="{242BA0B0-B8C2-456A-8E91-1DB75C631F26}" dt="2021-10-02T13:36:34.776" v="1046"/>
          <ac:inkMkLst>
            <pc:docMk/>
            <pc:sldMk cId="3591076453" sldId="803"/>
            <ac:inkMk id="7" creationId="{0CA9DFBB-7023-40C2-9D37-0A1D78E145D0}"/>
          </ac:inkMkLst>
        </pc:inkChg>
      </pc:sldChg>
      <pc:sldChg chg="addSp add ord">
        <pc:chgData name="mansour farhat" userId="bed7c5799dc45719" providerId="LiveId" clId="{242BA0B0-B8C2-456A-8E91-1DB75C631F26}" dt="2021-10-02T13:36:34.776" v="1046"/>
        <pc:sldMkLst>
          <pc:docMk/>
          <pc:sldMk cId="3824556555" sldId="804"/>
        </pc:sldMkLst>
        <pc:inkChg chg="add">
          <ac:chgData name="mansour farhat" userId="bed7c5799dc45719" providerId="LiveId" clId="{242BA0B0-B8C2-456A-8E91-1DB75C631F26}" dt="2021-10-02T13:36:34.776" v="1046"/>
          <ac:inkMkLst>
            <pc:docMk/>
            <pc:sldMk cId="3824556555" sldId="804"/>
            <ac:inkMk id="2" creationId="{29AACC4A-8412-441B-B957-B7D8CD2E9E12}"/>
          </ac:inkMkLst>
        </pc:inkChg>
      </pc:sldChg>
      <pc:sldChg chg="addSp delSp modSp add mod ord delAnim modAnim">
        <pc:chgData name="mansour farhat" userId="bed7c5799dc45719" providerId="LiveId" clId="{242BA0B0-B8C2-456A-8E91-1DB75C631F26}" dt="2021-10-02T17:19:10.958" v="1964" actId="478"/>
        <pc:sldMkLst>
          <pc:docMk/>
          <pc:sldMk cId="4093654354" sldId="805"/>
        </pc:sldMkLst>
        <pc:spChg chg="add del mod">
          <ac:chgData name="mansour farhat" userId="bed7c5799dc45719" providerId="LiveId" clId="{242BA0B0-B8C2-456A-8E91-1DB75C631F26}" dt="2021-10-02T01:42:29.980" v="68" actId="478"/>
          <ac:spMkLst>
            <pc:docMk/>
            <pc:sldMk cId="4093654354" sldId="805"/>
            <ac:spMk id="3" creationId="{440030CB-0E88-48CE-837E-65AC52253FFA}"/>
          </ac:spMkLst>
        </pc:spChg>
        <pc:spChg chg="del">
          <ac:chgData name="mansour farhat" userId="bed7c5799dc45719" providerId="LiveId" clId="{242BA0B0-B8C2-456A-8E91-1DB75C631F26}" dt="2021-10-02T01:42:23.511" v="63" actId="478"/>
          <ac:spMkLst>
            <pc:docMk/>
            <pc:sldMk cId="4093654354" sldId="805"/>
            <ac:spMk id="6" creationId="{49E86574-78DF-4793-8CD8-BC6329CBEFAD}"/>
          </ac:spMkLst>
        </pc:spChg>
        <pc:spChg chg="del">
          <ac:chgData name="mansour farhat" userId="bed7c5799dc45719" providerId="LiveId" clId="{242BA0B0-B8C2-456A-8E91-1DB75C631F26}" dt="2021-10-02T01:42:24.196" v="64" actId="478"/>
          <ac:spMkLst>
            <pc:docMk/>
            <pc:sldMk cId="4093654354" sldId="805"/>
            <ac:spMk id="7" creationId="{EED1E4D0-0A71-4D18-A832-FDA4877E7C5F}"/>
          </ac:spMkLst>
        </pc:spChg>
        <pc:spChg chg="del">
          <ac:chgData name="mansour farhat" userId="bed7c5799dc45719" providerId="LiveId" clId="{242BA0B0-B8C2-456A-8E91-1DB75C631F26}" dt="2021-10-02T01:42:24.764" v="65" actId="478"/>
          <ac:spMkLst>
            <pc:docMk/>
            <pc:sldMk cId="4093654354" sldId="805"/>
            <ac:spMk id="8" creationId="{E8FC7DFC-BE19-43BF-84C0-430B587FCF18}"/>
          </ac:spMkLst>
        </pc:spChg>
        <pc:spChg chg="add mod">
          <ac:chgData name="mansour farhat" userId="bed7c5799dc45719" providerId="LiveId" clId="{242BA0B0-B8C2-456A-8E91-1DB75C631F26}" dt="2021-10-02T13:38:34.585" v="1099" actId="20577"/>
          <ac:spMkLst>
            <pc:docMk/>
            <pc:sldMk cId="4093654354" sldId="805"/>
            <ac:spMk id="10" creationId="{9B9B48B5-5FCA-4606-BDB0-D3F2EB1DFF08}"/>
          </ac:spMkLst>
        </pc:spChg>
        <pc:spChg chg="add mod">
          <ac:chgData name="mansour farhat" userId="bed7c5799dc45719" providerId="LiveId" clId="{242BA0B0-B8C2-456A-8E91-1DB75C631F26}" dt="2021-10-02T13:14:53.672" v="1029" actId="1076"/>
          <ac:spMkLst>
            <pc:docMk/>
            <pc:sldMk cId="4093654354" sldId="805"/>
            <ac:spMk id="11" creationId="{25391BF9-DED1-4571-A1F1-6EAFBA426630}"/>
          </ac:spMkLst>
        </pc:spChg>
        <pc:graphicFrameChg chg="del modGraphic">
          <ac:chgData name="mansour farhat" userId="bed7c5799dc45719" providerId="LiveId" clId="{242BA0B0-B8C2-456A-8E91-1DB75C631F26}" dt="2021-10-02T01:42:27.555" v="67" actId="478"/>
          <ac:graphicFrameMkLst>
            <pc:docMk/>
            <pc:sldMk cId="4093654354" sldId="805"/>
            <ac:graphicFrameMk id="4" creationId="{D902C0A8-0034-4DE7-B65F-B354DCA6BF85}"/>
          </ac:graphicFrameMkLst>
        </pc:graphicFrameChg>
        <pc:inkChg chg="add del">
          <ac:chgData name="mansour farhat" userId="bed7c5799dc45719" providerId="LiveId" clId="{242BA0B0-B8C2-456A-8E91-1DB75C631F26}" dt="2021-10-02T17:19:10.958" v="1964" actId="478"/>
          <ac:inkMkLst>
            <pc:docMk/>
            <pc:sldMk cId="4093654354" sldId="805"/>
            <ac:inkMk id="12" creationId="{0C304148-62EF-4796-8512-75592165C967}"/>
          </ac:inkMkLst>
        </pc:inkChg>
      </pc:sldChg>
      <pc:sldChg chg="addSp modSp new mod modAnim">
        <pc:chgData name="mansour farhat" userId="bed7c5799dc45719" providerId="LiveId" clId="{242BA0B0-B8C2-456A-8E91-1DB75C631F26}" dt="2021-10-02T13:15:22.194" v="1036"/>
        <pc:sldMkLst>
          <pc:docMk/>
          <pc:sldMk cId="835702604" sldId="806"/>
        </pc:sldMkLst>
        <pc:spChg chg="mod">
          <ac:chgData name="mansour farhat" userId="bed7c5799dc45719" providerId="LiveId" clId="{242BA0B0-B8C2-456A-8E91-1DB75C631F26}" dt="2021-10-02T01:47:05.088" v="165" actId="1076"/>
          <ac:spMkLst>
            <pc:docMk/>
            <pc:sldMk cId="835702604" sldId="806"/>
            <ac:spMk id="2" creationId="{A6562D5F-9B1C-418A-A8DE-64B106804935}"/>
          </ac:spMkLst>
        </pc:spChg>
        <pc:spChg chg="mod">
          <ac:chgData name="mansour farhat" userId="bed7c5799dc45719" providerId="LiveId" clId="{242BA0B0-B8C2-456A-8E91-1DB75C631F26}" dt="2021-10-02T12:55:33.981" v="1009" actId="20577"/>
          <ac:spMkLst>
            <pc:docMk/>
            <pc:sldMk cId="835702604" sldId="806"/>
            <ac:spMk id="3" creationId="{62B638D6-F604-49CE-90AB-B5F92B0A1E76}"/>
          </ac:spMkLst>
        </pc:spChg>
        <pc:spChg chg="add mod">
          <ac:chgData name="mansour farhat" userId="bed7c5799dc45719" providerId="LiveId" clId="{242BA0B0-B8C2-456A-8E91-1DB75C631F26}" dt="2021-10-02T13:14:55.894" v="1030"/>
          <ac:spMkLst>
            <pc:docMk/>
            <pc:sldMk cId="835702604" sldId="806"/>
            <ac:spMk id="5" creationId="{35AEBB88-A5CD-4FE9-B000-596BD8BB2FFC}"/>
          </ac:spMkLst>
        </pc:spChg>
        <pc:graphicFrameChg chg="add mod modGraphic">
          <ac:chgData name="mansour farhat" userId="bed7c5799dc45719" providerId="LiveId" clId="{242BA0B0-B8C2-456A-8E91-1DB75C631F26}" dt="2021-10-02T13:14:58.425" v="1031" actId="1076"/>
          <ac:graphicFrameMkLst>
            <pc:docMk/>
            <pc:sldMk cId="835702604" sldId="806"/>
            <ac:graphicFrameMk id="4" creationId="{32C5C31F-04B0-481F-A3F7-87E064249EC9}"/>
          </ac:graphicFrameMkLst>
        </pc:graphicFrameChg>
      </pc:sldChg>
      <pc:sldChg chg="add ord">
        <pc:chgData name="mansour farhat" userId="bed7c5799dc45719" providerId="LiveId" clId="{242BA0B0-B8C2-456A-8E91-1DB75C631F26}" dt="2021-10-02T13:15:36.886" v="1039"/>
        <pc:sldMkLst>
          <pc:docMk/>
          <pc:sldMk cId="3729029717" sldId="807"/>
        </pc:sldMkLst>
      </pc:sldChg>
      <pc:sldChg chg="modSp add mod ord replId">
        <pc:chgData name="mansour farhat" userId="bed7c5799dc45719" providerId="LiveId" clId="{242BA0B0-B8C2-456A-8E91-1DB75C631F26}" dt="2021-10-02T13:16:11.145" v="1043" actId="13926"/>
        <pc:sldMkLst>
          <pc:docMk/>
          <pc:sldMk cId="2661174597" sldId="808"/>
        </pc:sldMkLst>
        <pc:spChg chg="mod">
          <ac:chgData name="mansour farhat" userId="bed7c5799dc45719" providerId="LiveId" clId="{242BA0B0-B8C2-456A-8E91-1DB75C631F26}" dt="2021-10-02T13:16:11.145" v="1043" actId="13926"/>
          <ac:spMkLst>
            <pc:docMk/>
            <pc:sldMk cId="2661174597" sldId="808"/>
            <ac:spMk id="3" creationId="{DF6A11B1-94BE-4F0E-A710-6106BA99F949}"/>
          </ac:spMkLst>
        </pc:spChg>
      </pc:sldChg>
      <pc:sldChg chg="addSp delSp modSp new mod modAnim">
        <pc:chgData name="mansour farhat" userId="bed7c5799dc45719" providerId="LiveId" clId="{242BA0B0-B8C2-456A-8E91-1DB75C631F26}" dt="2021-10-02T20:29:14.968" v="3250"/>
        <pc:sldMkLst>
          <pc:docMk/>
          <pc:sldMk cId="322745837" sldId="809"/>
        </pc:sldMkLst>
        <pc:spChg chg="mod">
          <ac:chgData name="mansour farhat" userId="bed7c5799dc45719" providerId="LiveId" clId="{242BA0B0-B8C2-456A-8E91-1DB75C631F26}" dt="2021-10-02T16:57:15.746" v="1296" actId="14100"/>
          <ac:spMkLst>
            <pc:docMk/>
            <pc:sldMk cId="322745837" sldId="809"/>
            <ac:spMk id="2" creationId="{60103893-1018-449D-A009-67C1CE723952}"/>
          </ac:spMkLst>
        </pc:spChg>
        <pc:spChg chg="mod">
          <ac:chgData name="mansour farhat" userId="bed7c5799dc45719" providerId="LiveId" clId="{242BA0B0-B8C2-456A-8E91-1DB75C631F26}" dt="2021-10-02T20:06:07.553" v="3193" actId="5793"/>
          <ac:spMkLst>
            <pc:docMk/>
            <pc:sldMk cId="322745837" sldId="809"/>
            <ac:spMk id="3" creationId="{4446FEF5-4714-4D0A-AE18-BA0F3B360E40}"/>
          </ac:spMkLst>
        </pc:spChg>
        <pc:spChg chg="add del mod">
          <ac:chgData name="mansour farhat" userId="bed7c5799dc45719" providerId="LiveId" clId="{242BA0B0-B8C2-456A-8E91-1DB75C631F26}" dt="2021-10-02T20:09:42.893" v="3237"/>
          <ac:spMkLst>
            <pc:docMk/>
            <pc:sldMk cId="322745837" sldId="809"/>
            <ac:spMk id="4" creationId="{18338CD7-155C-426B-99AD-B782445905DA}"/>
          </ac:spMkLst>
        </pc:spChg>
        <pc:spChg chg="add mod">
          <ac:chgData name="mansour farhat" userId="bed7c5799dc45719" providerId="LiveId" clId="{242BA0B0-B8C2-456A-8E91-1DB75C631F26}" dt="2021-10-02T20:09:51.570" v="3239" actId="1076"/>
          <ac:spMkLst>
            <pc:docMk/>
            <pc:sldMk cId="322745837" sldId="809"/>
            <ac:spMk id="5" creationId="{7A988DCC-AA22-4A1C-9175-10FCCD8CF2AA}"/>
          </ac:spMkLst>
        </pc:spChg>
      </pc:sldChg>
      <pc:sldChg chg="addSp delSp modSp new mod modAnim">
        <pc:chgData name="mansour farhat" userId="bed7c5799dc45719" providerId="LiveId" clId="{242BA0B0-B8C2-456A-8E91-1DB75C631F26}" dt="2021-10-02T20:38:15.863" v="3306" actId="1076"/>
        <pc:sldMkLst>
          <pc:docMk/>
          <pc:sldMk cId="1769425601" sldId="810"/>
        </pc:sldMkLst>
        <pc:spChg chg="del">
          <ac:chgData name="mansour farhat" userId="bed7c5799dc45719" providerId="LiveId" clId="{242BA0B0-B8C2-456A-8E91-1DB75C631F26}" dt="2021-10-02T14:04:53.515" v="1106" actId="478"/>
          <ac:spMkLst>
            <pc:docMk/>
            <pc:sldMk cId="1769425601" sldId="810"/>
            <ac:spMk id="2" creationId="{70635E4C-BA90-4A93-AA2E-A93A8A6E554C}"/>
          </ac:spMkLst>
        </pc:spChg>
        <pc:spChg chg="mod">
          <ac:chgData name="mansour farhat" userId="bed7c5799dc45719" providerId="LiveId" clId="{242BA0B0-B8C2-456A-8E91-1DB75C631F26}" dt="2021-10-02T20:36:07.899" v="3260" actId="6549"/>
          <ac:spMkLst>
            <pc:docMk/>
            <pc:sldMk cId="1769425601" sldId="810"/>
            <ac:spMk id="3" creationId="{CCBE2E69-5032-4D65-9AFB-4DA06E4A2EC8}"/>
          </ac:spMkLst>
        </pc:spChg>
        <pc:spChg chg="add mod">
          <ac:chgData name="mansour farhat" userId="bed7c5799dc45719" providerId="LiveId" clId="{242BA0B0-B8C2-456A-8E91-1DB75C631F26}" dt="2021-10-02T20:09:57.843" v="3240"/>
          <ac:spMkLst>
            <pc:docMk/>
            <pc:sldMk cId="1769425601" sldId="810"/>
            <ac:spMk id="5" creationId="{F846C251-71B5-419E-9684-1B3E44BB0C19}"/>
          </ac:spMkLst>
        </pc:spChg>
        <pc:spChg chg="add mod">
          <ac:chgData name="mansour farhat" userId="bed7c5799dc45719" providerId="LiveId" clId="{242BA0B0-B8C2-456A-8E91-1DB75C631F26}" dt="2021-10-02T20:38:15.863" v="3306" actId="1076"/>
          <ac:spMkLst>
            <pc:docMk/>
            <pc:sldMk cId="1769425601" sldId="810"/>
            <ac:spMk id="6" creationId="{E7205B11-85A5-4CDB-8225-2C7B5A293EF3}"/>
          </ac:spMkLst>
        </pc:spChg>
        <pc:spChg chg="add mod">
          <ac:chgData name="mansour farhat" userId="bed7c5799dc45719" providerId="LiveId" clId="{242BA0B0-B8C2-456A-8E91-1DB75C631F26}" dt="2021-10-02T20:34:48.376" v="3258" actId="1076"/>
          <ac:spMkLst>
            <pc:docMk/>
            <pc:sldMk cId="1769425601" sldId="810"/>
            <ac:spMk id="7" creationId="{E4F26D65-2289-4D2D-97EC-FD185E05E9D3}"/>
          </ac:spMkLst>
        </pc:spChg>
        <pc:graphicFrameChg chg="add mod modGraphic">
          <ac:chgData name="mansour farhat" userId="bed7c5799dc45719" providerId="LiveId" clId="{242BA0B0-B8C2-456A-8E91-1DB75C631F26}" dt="2021-10-02T20:38:12.450" v="3305" actId="207"/>
          <ac:graphicFrameMkLst>
            <pc:docMk/>
            <pc:sldMk cId="1769425601" sldId="810"/>
            <ac:graphicFrameMk id="4" creationId="{A5545BEA-867D-4D82-ABEA-9AF7695B4DD0}"/>
          </ac:graphicFrameMkLst>
        </pc:graphicFrameChg>
      </pc:sldChg>
      <pc:sldChg chg="addSp delSp modSp new mod setBg">
        <pc:chgData name="mansour farhat" userId="bed7c5799dc45719" providerId="LiveId" clId="{242BA0B0-B8C2-456A-8E91-1DB75C631F26}" dt="2021-10-02T20:09:35.789" v="3233" actId="1076"/>
        <pc:sldMkLst>
          <pc:docMk/>
          <pc:sldMk cId="476338647" sldId="811"/>
        </pc:sldMkLst>
        <pc:spChg chg="mod">
          <ac:chgData name="mansour farhat" userId="bed7c5799dc45719" providerId="LiveId" clId="{242BA0B0-B8C2-456A-8E91-1DB75C631F26}" dt="2021-10-02T16:55:30.452" v="1206" actId="26606"/>
          <ac:spMkLst>
            <pc:docMk/>
            <pc:sldMk cId="476338647" sldId="811"/>
            <ac:spMk id="2" creationId="{23E864E4-A824-48EB-9824-2637D279B308}"/>
          </ac:spMkLst>
        </pc:spChg>
        <pc:spChg chg="mod">
          <ac:chgData name="mansour farhat" userId="bed7c5799dc45719" providerId="LiveId" clId="{242BA0B0-B8C2-456A-8E91-1DB75C631F26}" dt="2021-10-02T19:44:43.997" v="2296" actId="13926"/>
          <ac:spMkLst>
            <pc:docMk/>
            <pc:sldMk cId="476338647" sldId="811"/>
            <ac:spMk id="3" creationId="{CA286BE6-9C5D-4381-8813-DC3B0F7554B8}"/>
          </ac:spMkLst>
        </pc:spChg>
        <pc:spChg chg="add del mod">
          <ac:chgData name="mansour farhat" userId="bed7c5799dc45719" providerId="LiveId" clId="{242BA0B0-B8C2-456A-8E91-1DB75C631F26}" dt="2021-10-02T16:55:26.095" v="1204" actId="478"/>
          <ac:spMkLst>
            <pc:docMk/>
            <pc:sldMk cId="476338647" sldId="811"/>
            <ac:spMk id="6" creationId="{CB9B6005-8CF5-46B2-BA41-E08E6447544A}"/>
          </ac:spMkLst>
        </pc:spChg>
        <pc:spChg chg="add mod">
          <ac:chgData name="mansour farhat" userId="bed7c5799dc45719" providerId="LiveId" clId="{242BA0B0-B8C2-456A-8E91-1DB75C631F26}" dt="2021-10-02T20:09:35.789" v="3233" actId="1076"/>
          <ac:spMkLst>
            <pc:docMk/>
            <pc:sldMk cId="476338647" sldId="811"/>
            <ac:spMk id="8" creationId="{C1FA03E0-D509-439E-BB35-10E249A19F02}"/>
          </ac:spMkLst>
        </pc:spChg>
        <pc:picChg chg="add mod">
          <ac:chgData name="mansour farhat" userId="bed7c5799dc45719" providerId="LiveId" clId="{242BA0B0-B8C2-456A-8E91-1DB75C631F26}" dt="2021-10-02T16:55:30.452" v="1206" actId="26606"/>
          <ac:picMkLst>
            <pc:docMk/>
            <pc:sldMk cId="476338647" sldId="811"/>
            <ac:picMk id="5" creationId="{62A2343E-4C14-4E81-AED4-F7218849ECFE}"/>
          </ac:picMkLst>
        </pc:picChg>
        <pc:cxnChg chg="add">
          <ac:chgData name="mansour farhat" userId="bed7c5799dc45719" providerId="LiveId" clId="{242BA0B0-B8C2-456A-8E91-1DB75C631F26}" dt="2021-10-02T16:55:30.452" v="1206" actId="26606"/>
          <ac:cxnSpMkLst>
            <pc:docMk/>
            <pc:sldMk cId="476338647" sldId="811"/>
            <ac:cxnSpMk id="10" creationId="{A7F400EE-A8A5-48AF-B4D6-291B52C6F0B0}"/>
          </ac:cxnSpMkLst>
        </pc:cxnChg>
      </pc:sldChg>
      <pc:sldChg chg="addSp delSp modSp new mod modAnim">
        <pc:chgData name="mansour farhat" userId="bed7c5799dc45719" providerId="LiveId" clId="{242BA0B0-B8C2-456A-8E91-1DB75C631F26}" dt="2021-10-02T20:42:10.622" v="3311"/>
        <pc:sldMkLst>
          <pc:docMk/>
          <pc:sldMk cId="1079157120" sldId="812"/>
        </pc:sldMkLst>
        <pc:spChg chg="del">
          <ac:chgData name="mansour farhat" userId="bed7c5799dc45719" providerId="LiveId" clId="{242BA0B0-B8C2-456A-8E91-1DB75C631F26}" dt="2021-10-02T17:24:42.464" v="2078" actId="478"/>
          <ac:spMkLst>
            <pc:docMk/>
            <pc:sldMk cId="1079157120" sldId="812"/>
            <ac:spMk id="2" creationId="{922317E4-9FBB-4FC9-907A-C27E21FD18CC}"/>
          </ac:spMkLst>
        </pc:spChg>
        <pc:spChg chg="del">
          <ac:chgData name="mansour farhat" userId="bed7c5799dc45719" providerId="LiveId" clId="{242BA0B0-B8C2-456A-8E91-1DB75C631F26}" dt="2021-10-02T17:24:43.680" v="2079" actId="478"/>
          <ac:spMkLst>
            <pc:docMk/>
            <pc:sldMk cId="1079157120" sldId="812"/>
            <ac:spMk id="3" creationId="{254C664D-B9D0-4469-8FEA-1E6DE7B10168}"/>
          </ac:spMkLst>
        </pc:spChg>
        <pc:spChg chg="add mod">
          <ac:chgData name="mansour farhat" userId="bed7c5799dc45719" providerId="LiveId" clId="{242BA0B0-B8C2-456A-8E91-1DB75C631F26}" dt="2021-10-02T20:03:59.043" v="2960" actId="2085"/>
          <ac:spMkLst>
            <pc:docMk/>
            <pc:sldMk cId="1079157120" sldId="812"/>
            <ac:spMk id="5" creationId="{FA7494C2-A8EB-4C5C-9D3E-670EF6E45401}"/>
          </ac:spMkLst>
        </pc:spChg>
        <pc:spChg chg="add mod">
          <ac:chgData name="mansour farhat" userId="bed7c5799dc45719" providerId="LiveId" clId="{242BA0B0-B8C2-456A-8E91-1DB75C631F26}" dt="2021-10-02T17:26:02.703" v="2104" actId="20577"/>
          <ac:spMkLst>
            <pc:docMk/>
            <pc:sldMk cId="1079157120" sldId="812"/>
            <ac:spMk id="6" creationId="{249DD70C-2E7D-48FD-96D1-7BB84B29C34E}"/>
          </ac:spMkLst>
        </pc:spChg>
        <pc:spChg chg="add mod">
          <ac:chgData name="mansour farhat" userId="bed7c5799dc45719" providerId="LiveId" clId="{242BA0B0-B8C2-456A-8E91-1DB75C631F26}" dt="2021-10-02T20:41:41.050" v="3307" actId="1076"/>
          <ac:spMkLst>
            <pc:docMk/>
            <pc:sldMk cId="1079157120" sldId="812"/>
            <ac:spMk id="7" creationId="{C454FBB4-0E92-4E4E-8982-C42068690A34}"/>
          </ac:spMkLst>
        </pc:spChg>
        <pc:spChg chg="add mod">
          <ac:chgData name="mansour farhat" userId="bed7c5799dc45719" providerId="LiveId" clId="{242BA0B0-B8C2-456A-8E91-1DB75C631F26}" dt="2021-10-02T20:07:21.356" v="3202" actId="6549"/>
          <ac:spMkLst>
            <pc:docMk/>
            <pc:sldMk cId="1079157120" sldId="812"/>
            <ac:spMk id="9" creationId="{596D9A8D-EA51-4E03-B101-2647571E81A5}"/>
          </ac:spMkLst>
        </pc:spChg>
        <pc:spChg chg="add mod">
          <ac:chgData name="mansour farhat" userId="bed7c5799dc45719" providerId="LiveId" clId="{242BA0B0-B8C2-456A-8E91-1DB75C631F26}" dt="2021-10-02T20:41:44.385" v="3308" actId="1076"/>
          <ac:spMkLst>
            <pc:docMk/>
            <pc:sldMk cId="1079157120" sldId="812"/>
            <ac:spMk id="10" creationId="{1E8CB2FA-D905-4AB0-9102-FB774C475E9C}"/>
          </ac:spMkLst>
        </pc:spChg>
        <pc:graphicFrameChg chg="add mod modGraphic">
          <ac:chgData name="mansour farhat" userId="bed7c5799dc45719" providerId="LiveId" clId="{242BA0B0-B8C2-456A-8E91-1DB75C631F26}" dt="2021-10-02T17:25:33.097" v="2089" actId="313"/>
          <ac:graphicFrameMkLst>
            <pc:docMk/>
            <pc:sldMk cId="1079157120" sldId="812"/>
            <ac:graphicFrameMk id="4" creationId="{E9A6C588-6E68-49E6-9F55-D05AB7DE7824}"/>
          </ac:graphicFrameMkLst>
        </pc:graphicFrameChg>
      </pc:sldChg>
      <pc:sldChg chg="addSp modSp new mod modAnim">
        <pc:chgData name="mansour farhat" userId="bed7c5799dc45719" providerId="LiveId" clId="{242BA0B0-B8C2-456A-8E91-1DB75C631F26}" dt="2021-10-02T20:10:00.441" v="3242"/>
        <pc:sldMkLst>
          <pc:docMk/>
          <pc:sldMk cId="1596991621" sldId="813"/>
        </pc:sldMkLst>
        <pc:spChg chg="mod">
          <ac:chgData name="mansour farhat" userId="bed7c5799dc45719" providerId="LiveId" clId="{242BA0B0-B8C2-456A-8E91-1DB75C631F26}" dt="2021-10-02T19:57:28.994" v="2807" actId="20577"/>
          <ac:spMkLst>
            <pc:docMk/>
            <pc:sldMk cId="1596991621" sldId="813"/>
            <ac:spMk id="2" creationId="{11CF442D-F292-4B53-B2BC-A09C303B2F2A}"/>
          </ac:spMkLst>
        </pc:spChg>
        <pc:spChg chg="mod">
          <ac:chgData name="mansour farhat" userId="bed7c5799dc45719" providerId="LiveId" clId="{242BA0B0-B8C2-456A-8E91-1DB75C631F26}" dt="2021-10-02T19:56:34.921" v="2790" actId="20577"/>
          <ac:spMkLst>
            <pc:docMk/>
            <pc:sldMk cId="1596991621" sldId="813"/>
            <ac:spMk id="3" creationId="{0EF62308-9E5B-4122-A30F-C7C554A3780B}"/>
          </ac:spMkLst>
        </pc:spChg>
        <pc:spChg chg="add mod">
          <ac:chgData name="mansour farhat" userId="bed7c5799dc45719" providerId="LiveId" clId="{242BA0B0-B8C2-456A-8E91-1DB75C631F26}" dt="2021-10-02T19:54:13.340" v="2612" actId="20577"/>
          <ac:spMkLst>
            <pc:docMk/>
            <pc:sldMk cId="1596991621" sldId="813"/>
            <ac:spMk id="5" creationId="{A2367118-8E9F-47D1-861D-8015E03558D2}"/>
          </ac:spMkLst>
        </pc:spChg>
        <pc:spChg chg="add mod">
          <ac:chgData name="mansour farhat" userId="bed7c5799dc45719" providerId="LiveId" clId="{242BA0B0-B8C2-456A-8E91-1DB75C631F26}" dt="2021-10-02T19:56:20.232" v="2774" actId="115"/>
          <ac:spMkLst>
            <pc:docMk/>
            <pc:sldMk cId="1596991621" sldId="813"/>
            <ac:spMk id="6" creationId="{C58B2073-D5E8-4099-8A76-4C83FED766A3}"/>
          </ac:spMkLst>
        </pc:spChg>
        <pc:spChg chg="add mod">
          <ac:chgData name="mansour farhat" userId="bed7c5799dc45719" providerId="LiveId" clId="{242BA0B0-B8C2-456A-8E91-1DB75C631F26}" dt="2021-10-02T20:07:57.144" v="3205" actId="2085"/>
          <ac:spMkLst>
            <pc:docMk/>
            <pc:sldMk cId="1596991621" sldId="813"/>
            <ac:spMk id="7" creationId="{4492D5D0-3197-41E5-9A34-6A273866D574}"/>
          </ac:spMkLst>
        </pc:spChg>
        <pc:spChg chg="add mod">
          <ac:chgData name="mansour farhat" userId="bed7c5799dc45719" providerId="LiveId" clId="{242BA0B0-B8C2-456A-8E91-1DB75C631F26}" dt="2021-10-02T20:08:17.050" v="3215" actId="14100"/>
          <ac:spMkLst>
            <pc:docMk/>
            <pc:sldMk cId="1596991621" sldId="813"/>
            <ac:spMk id="8" creationId="{FCCA60B4-4CB7-4D81-965F-1625342E6CD5}"/>
          </ac:spMkLst>
        </pc:spChg>
        <pc:spChg chg="add mod">
          <ac:chgData name="mansour farhat" userId="bed7c5799dc45719" providerId="LiveId" clId="{242BA0B0-B8C2-456A-8E91-1DB75C631F26}" dt="2021-10-02T20:08:26.378" v="3220" actId="14100"/>
          <ac:spMkLst>
            <pc:docMk/>
            <pc:sldMk cId="1596991621" sldId="813"/>
            <ac:spMk id="9" creationId="{B5FF4C2A-4940-4A52-B452-26D275372EF4}"/>
          </ac:spMkLst>
        </pc:spChg>
        <pc:spChg chg="add mod">
          <ac:chgData name="mansour farhat" userId="bed7c5799dc45719" providerId="LiveId" clId="{242BA0B0-B8C2-456A-8E91-1DB75C631F26}" dt="2021-10-02T20:08:47.059" v="3222" actId="1076"/>
          <ac:spMkLst>
            <pc:docMk/>
            <pc:sldMk cId="1596991621" sldId="813"/>
            <ac:spMk id="10" creationId="{B8D07CEB-9488-4276-BDA9-015584BADFB8}"/>
          </ac:spMkLst>
        </pc:spChg>
        <pc:spChg chg="add mod">
          <ac:chgData name="mansour farhat" userId="bed7c5799dc45719" providerId="LiveId" clId="{242BA0B0-B8C2-456A-8E91-1DB75C631F26}" dt="2021-10-02T20:10:00.441" v="3242"/>
          <ac:spMkLst>
            <pc:docMk/>
            <pc:sldMk cId="1596991621" sldId="813"/>
            <ac:spMk id="11" creationId="{1B812010-03E1-47ED-883E-A78DAD31A4DB}"/>
          </ac:spMkLst>
        </pc:spChg>
        <pc:graphicFrameChg chg="add mod modGraphic">
          <ac:chgData name="mansour farhat" userId="bed7c5799dc45719" providerId="LiveId" clId="{242BA0B0-B8C2-456A-8E91-1DB75C631F26}" dt="2021-10-02T19:57:05.918" v="2794" actId="108"/>
          <ac:graphicFrameMkLst>
            <pc:docMk/>
            <pc:sldMk cId="1596991621" sldId="813"/>
            <ac:graphicFrameMk id="4" creationId="{EC65AC14-AFC9-4B6A-B989-F884B8475F00}"/>
          </ac:graphicFrameMkLst>
        </pc:graphicFrameChg>
      </pc:sldChg>
      <pc:sldChg chg="addSp modSp add mod modAnim">
        <pc:chgData name="mansour farhat" userId="bed7c5799dc45719" providerId="LiveId" clId="{242BA0B0-B8C2-456A-8E91-1DB75C631F26}" dt="2021-10-02T20:10:02.148" v="3243"/>
        <pc:sldMkLst>
          <pc:docMk/>
          <pc:sldMk cId="4161392300" sldId="814"/>
        </pc:sldMkLst>
        <pc:spChg chg="mod">
          <ac:chgData name="mansour farhat" userId="bed7c5799dc45719" providerId="LiveId" clId="{242BA0B0-B8C2-456A-8E91-1DB75C631F26}" dt="2021-10-02T19:57:37.060" v="2816" actId="20577"/>
          <ac:spMkLst>
            <pc:docMk/>
            <pc:sldMk cId="4161392300" sldId="814"/>
            <ac:spMk id="2" creationId="{11CF442D-F292-4B53-B2BC-A09C303B2F2A}"/>
          </ac:spMkLst>
        </pc:spChg>
        <pc:spChg chg="mod">
          <ac:chgData name="mansour farhat" userId="bed7c5799dc45719" providerId="LiveId" clId="{242BA0B0-B8C2-456A-8E91-1DB75C631F26}" dt="2021-10-02T19:57:52.051" v="2834" actId="20577"/>
          <ac:spMkLst>
            <pc:docMk/>
            <pc:sldMk cId="4161392300" sldId="814"/>
            <ac:spMk id="3" creationId="{0EF62308-9E5B-4122-A30F-C7C554A3780B}"/>
          </ac:spMkLst>
        </pc:spChg>
        <pc:spChg chg="mod">
          <ac:chgData name="mansour farhat" userId="bed7c5799dc45719" providerId="LiveId" clId="{242BA0B0-B8C2-456A-8E91-1DB75C631F26}" dt="2021-10-02T20:02:45.539" v="2868" actId="6549"/>
          <ac:spMkLst>
            <pc:docMk/>
            <pc:sldMk cId="4161392300" sldId="814"/>
            <ac:spMk id="5" creationId="{A2367118-8E9F-47D1-861D-8015E03558D2}"/>
          </ac:spMkLst>
        </pc:spChg>
        <pc:spChg chg="mod">
          <ac:chgData name="mansour farhat" userId="bed7c5799dc45719" providerId="LiveId" clId="{242BA0B0-B8C2-456A-8E91-1DB75C631F26}" dt="2021-10-02T20:03:03.887" v="2895" actId="6549"/>
          <ac:spMkLst>
            <pc:docMk/>
            <pc:sldMk cId="4161392300" sldId="814"/>
            <ac:spMk id="6" creationId="{C58B2073-D5E8-4099-8A76-4C83FED766A3}"/>
          </ac:spMkLst>
        </pc:spChg>
        <pc:spChg chg="add mod">
          <ac:chgData name="mansour farhat" userId="bed7c5799dc45719" providerId="LiveId" clId="{242BA0B0-B8C2-456A-8E91-1DB75C631F26}" dt="2021-10-02T20:08:58.844" v="3224" actId="1076"/>
          <ac:spMkLst>
            <pc:docMk/>
            <pc:sldMk cId="4161392300" sldId="814"/>
            <ac:spMk id="7" creationId="{11AE79E3-86A6-4B23-BFA3-9CFFB6119D53}"/>
          </ac:spMkLst>
        </pc:spChg>
        <pc:spChg chg="add mod">
          <ac:chgData name="mansour farhat" userId="bed7c5799dc45719" providerId="LiveId" clId="{242BA0B0-B8C2-456A-8E91-1DB75C631F26}" dt="2021-10-02T20:09:09.318" v="3226" actId="1076"/>
          <ac:spMkLst>
            <pc:docMk/>
            <pc:sldMk cId="4161392300" sldId="814"/>
            <ac:spMk id="8" creationId="{45AFB515-D4A5-411C-9173-C596B8ADAF92}"/>
          </ac:spMkLst>
        </pc:spChg>
        <pc:spChg chg="add mod">
          <ac:chgData name="mansour farhat" userId="bed7c5799dc45719" providerId="LiveId" clId="{242BA0B0-B8C2-456A-8E91-1DB75C631F26}" dt="2021-10-02T20:09:14.906" v="3229" actId="14100"/>
          <ac:spMkLst>
            <pc:docMk/>
            <pc:sldMk cId="4161392300" sldId="814"/>
            <ac:spMk id="9" creationId="{C01E66D0-3615-41E2-9B63-68DCE532C846}"/>
          </ac:spMkLst>
        </pc:spChg>
        <pc:spChg chg="add mod">
          <ac:chgData name="mansour farhat" userId="bed7c5799dc45719" providerId="LiveId" clId="{242BA0B0-B8C2-456A-8E91-1DB75C631F26}" dt="2021-10-02T20:09:20.827" v="3231" actId="1076"/>
          <ac:spMkLst>
            <pc:docMk/>
            <pc:sldMk cId="4161392300" sldId="814"/>
            <ac:spMk id="10" creationId="{1482BCDF-A62B-4B5F-8BED-E1DDED1EF6A2}"/>
          </ac:spMkLst>
        </pc:spChg>
        <pc:spChg chg="add mod">
          <ac:chgData name="mansour farhat" userId="bed7c5799dc45719" providerId="LiveId" clId="{242BA0B0-B8C2-456A-8E91-1DB75C631F26}" dt="2021-10-02T20:10:02.148" v="3243"/>
          <ac:spMkLst>
            <pc:docMk/>
            <pc:sldMk cId="4161392300" sldId="814"/>
            <ac:spMk id="11" creationId="{2EB4C917-5215-4486-9596-9078923AFA9E}"/>
          </ac:spMkLst>
        </pc:spChg>
        <pc:graphicFrameChg chg="modGraphic">
          <ac:chgData name="mansour farhat" userId="bed7c5799dc45719" providerId="LiveId" clId="{242BA0B0-B8C2-456A-8E91-1DB75C631F26}" dt="2021-10-02T20:02:52.996" v="2870" actId="20577"/>
          <ac:graphicFrameMkLst>
            <pc:docMk/>
            <pc:sldMk cId="4161392300" sldId="814"/>
            <ac:graphicFrameMk id="4" creationId="{EC65AC14-AFC9-4B6A-B989-F884B8475F00}"/>
          </ac:graphicFrameMkLst>
        </pc:graphicFrameChg>
      </pc:sldChg>
      <pc:sldChg chg="add del">
        <pc:chgData name="mansour farhat" userId="bed7c5799dc45719" providerId="LiveId" clId="{242BA0B0-B8C2-456A-8E91-1DB75C631F26}" dt="2021-10-02T20:09:41.607" v="3236"/>
        <pc:sldMkLst>
          <pc:docMk/>
          <pc:sldMk cId="2842896427" sldId="815"/>
        </pc:sldMkLst>
      </pc:sldChg>
      <pc:sldChg chg="add ord">
        <pc:chgData name="mansour farhat" userId="bed7c5799dc45719" providerId="LiveId" clId="{242BA0B0-B8C2-456A-8E91-1DB75C631F26}" dt="2021-10-02T20:10:14.591" v="3246"/>
        <pc:sldMkLst>
          <pc:docMk/>
          <pc:sldMk cId="3733469625" sldId="815"/>
        </pc:sldMkLst>
      </pc:sldChg>
      <pc:sldChg chg="modSp add mod ord replId">
        <pc:chgData name="mansour farhat" userId="bed7c5799dc45719" providerId="LiveId" clId="{242BA0B0-B8C2-456A-8E91-1DB75C631F26}" dt="2021-10-02T20:10:21.794" v="3248" actId="13926"/>
        <pc:sldMkLst>
          <pc:docMk/>
          <pc:sldMk cId="702940737" sldId="816"/>
        </pc:sldMkLst>
        <pc:spChg chg="mod">
          <ac:chgData name="mansour farhat" userId="bed7c5799dc45719" providerId="LiveId" clId="{242BA0B0-B8C2-456A-8E91-1DB75C631F26}" dt="2021-10-02T20:10:21.794" v="3248" actId="13926"/>
          <ac:spMkLst>
            <pc:docMk/>
            <pc:sldMk cId="702940737" sldId="816"/>
            <ac:spMk id="3" creationId="{DF6A11B1-94BE-4F0E-A710-6106BA99F949}"/>
          </ac:spMkLst>
        </pc:spChg>
      </pc:sldChg>
      <pc:sldChg chg="addSp delSp modSp new mod modAnim chgLayout">
        <pc:chgData name="mansour farhat" userId="bed7c5799dc45719" providerId="LiveId" clId="{242BA0B0-B8C2-456A-8E91-1DB75C631F26}" dt="2021-10-03T20:33:13.042" v="3944"/>
        <pc:sldMkLst>
          <pc:docMk/>
          <pc:sldMk cId="3428197143" sldId="817"/>
        </pc:sldMkLst>
        <pc:spChg chg="del">
          <ac:chgData name="mansour farhat" userId="bed7c5799dc45719" providerId="LiveId" clId="{242BA0B0-B8C2-456A-8E91-1DB75C631F26}" dt="2021-10-03T20:19:42.775" v="3313" actId="478"/>
          <ac:spMkLst>
            <pc:docMk/>
            <pc:sldMk cId="3428197143" sldId="817"/>
            <ac:spMk id="2" creationId="{21E55AD1-FA20-41B3-AA7D-B5F4F73CE005}"/>
          </ac:spMkLst>
        </pc:spChg>
        <pc:spChg chg="del">
          <ac:chgData name="mansour farhat" userId="bed7c5799dc45719" providerId="LiveId" clId="{242BA0B0-B8C2-456A-8E91-1DB75C631F26}" dt="2021-10-03T20:19:43.971" v="3314"/>
          <ac:spMkLst>
            <pc:docMk/>
            <pc:sldMk cId="3428197143" sldId="817"/>
            <ac:spMk id="3" creationId="{9B8C8136-1616-46A1-BA11-7F26E4428295}"/>
          </ac:spMkLst>
        </pc:spChg>
        <pc:spChg chg="add mod">
          <ac:chgData name="mansour farhat" userId="bed7c5799dc45719" providerId="LiveId" clId="{242BA0B0-B8C2-456A-8E91-1DB75C631F26}" dt="2021-10-03T20:31:48.949" v="3932" actId="1076"/>
          <ac:spMkLst>
            <pc:docMk/>
            <pc:sldMk cId="3428197143" sldId="817"/>
            <ac:spMk id="5" creationId="{F729DFE0-4F03-498E-A889-0DB27C38DDB7}"/>
          </ac:spMkLst>
        </pc:spChg>
        <pc:spChg chg="add mod">
          <ac:chgData name="mansour farhat" userId="bed7c5799dc45719" providerId="LiveId" clId="{242BA0B0-B8C2-456A-8E91-1DB75C631F26}" dt="2021-10-03T20:31:55.362" v="3936" actId="1076"/>
          <ac:spMkLst>
            <pc:docMk/>
            <pc:sldMk cId="3428197143" sldId="817"/>
            <ac:spMk id="7" creationId="{551CC5AD-1867-45DC-9F79-CAB3E24641FB}"/>
          </ac:spMkLst>
        </pc:spChg>
        <pc:spChg chg="add mod ord">
          <ac:chgData name="mansour farhat" userId="bed7c5799dc45719" providerId="LiveId" clId="{242BA0B0-B8C2-456A-8E91-1DB75C631F26}" dt="2021-10-03T20:22:13.287" v="3363" actId="122"/>
          <ac:spMkLst>
            <pc:docMk/>
            <pc:sldMk cId="3428197143" sldId="817"/>
            <ac:spMk id="8" creationId="{3B2BA402-4F3F-4C8E-85BC-5D46781BAA8E}"/>
          </ac:spMkLst>
        </pc:spChg>
        <pc:spChg chg="add mod">
          <ac:chgData name="mansour farhat" userId="bed7c5799dc45719" providerId="LiveId" clId="{242BA0B0-B8C2-456A-8E91-1DB75C631F26}" dt="2021-10-03T20:29:20.194" v="3859"/>
          <ac:spMkLst>
            <pc:docMk/>
            <pc:sldMk cId="3428197143" sldId="817"/>
            <ac:spMk id="9" creationId="{8BFF88FD-1999-40B4-A80A-22958CA4D5A0}"/>
          </ac:spMkLst>
        </pc:spChg>
        <pc:spChg chg="add del mod">
          <ac:chgData name="mansour farhat" userId="bed7c5799dc45719" providerId="LiveId" clId="{242BA0B0-B8C2-456A-8E91-1DB75C631F26}" dt="2021-10-03T20:33:00.269" v="3941" actId="478"/>
          <ac:spMkLst>
            <pc:docMk/>
            <pc:sldMk cId="3428197143" sldId="817"/>
            <ac:spMk id="12" creationId="{5628402A-A088-49C0-BC90-340C85145F9B}"/>
          </ac:spMkLst>
        </pc:spChg>
        <pc:graphicFrameChg chg="add mod ord">
          <ac:chgData name="mansour farhat" userId="bed7c5799dc45719" providerId="LiveId" clId="{242BA0B0-B8C2-456A-8E91-1DB75C631F26}" dt="2021-10-03T20:31:53.181" v="3935" actId="1076"/>
          <ac:graphicFrameMkLst>
            <pc:docMk/>
            <pc:sldMk cId="3428197143" sldId="817"/>
            <ac:graphicFrameMk id="4" creationId="{0953DFF9-8A9F-4351-9082-6E6F02EE0DF6}"/>
          </ac:graphicFrameMkLst>
        </pc:graphicFrameChg>
        <pc:picChg chg="add mod">
          <ac:chgData name="mansour farhat" userId="bed7c5799dc45719" providerId="LiveId" clId="{242BA0B0-B8C2-456A-8E91-1DB75C631F26}" dt="2021-10-03T20:33:05.947" v="3943" actId="1076"/>
          <ac:picMkLst>
            <pc:docMk/>
            <pc:sldMk cId="3428197143" sldId="817"/>
            <ac:picMk id="11" creationId="{F25D249D-3942-4877-810C-97F0F771899D}"/>
          </ac:picMkLst>
        </pc:picChg>
      </pc:sldChg>
      <pc:sldChg chg="addSp delSp modSp new mod">
        <pc:chgData name="mansour farhat" userId="bed7c5799dc45719" providerId="LiveId" clId="{242BA0B0-B8C2-456A-8E91-1DB75C631F26}" dt="2021-10-03T20:31:41.429" v="3931" actId="14734"/>
        <pc:sldMkLst>
          <pc:docMk/>
          <pc:sldMk cId="2473707572" sldId="818"/>
        </pc:sldMkLst>
        <pc:spChg chg="del">
          <ac:chgData name="mansour farhat" userId="bed7c5799dc45719" providerId="LiveId" clId="{242BA0B0-B8C2-456A-8E91-1DB75C631F26}" dt="2021-10-03T20:21:05.594" v="3327" actId="478"/>
          <ac:spMkLst>
            <pc:docMk/>
            <pc:sldMk cId="2473707572" sldId="818"/>
            <ac:spMk id="2" creationId="{A0145F25-4726-4BC5-ADC2-F6E55B459CAE}"/>
          </ac:spMkLst>
        </pc:spChg>
        <pc:spChg chg="del">
          <ac:chgData name="mansour farhat" userId="bed7c5799dc45719" providerId="LiveId" clId="{242BA0B0-B8C2-456A-8E91-1DB75C631F26}" dt="2021-10-03T20:21:07.008" v="3328" actId="478"/>
          <ac:spMkLst>
            <pc:docMk/>
            <pc:sldMk cId="2473707572" sldId="818"/>
            <ac:spMk id="3" creationId="{50D2AEC8-2F2E-4C9D-8B1A-6D41C44CE428}"/>
          </ac:spMkLst>
        </pc:spChg>
        <pc:spChg chg="add mod">
          <ac:chgData name="mansour farhat" userId="bed7c5799dc45719" providerId="LiveId" clId="{242BA0B0-B8C2-456A-8E91-1DB75C631F26}" dt="2021-10-03T20:30:45.824" v="3924" actId="5793"/>
          <ac:spMkLst>
            <pc:docMk/>
            <pc:sldMk cId="2473707572" sldId="818"/>
            <ac:spMk id="4" creationId="{5E24B22F-2343-426D-B3C3-19E070C362AF}"/>
          </ac:spMkLst>
        </pc:spChg>
        <pc:spChg chg="add mod">
          <ac:chgData name="mansour farhat" userId="bed7c5799dc45719" providerId="LiveId" clId="{242BA0B0-B8C2-456A-8E91-1DB75C631F26}" dt="2021-10-03T20:29:21.181" v="3860"/>
          <ac:spMkLst>
            <pc:docMk/>
            <pc:sldMk cId="2473707572" sldId="818"/>
            <ac:spMk id="6" creationId="{60DA4DF4-F52A-438E-845D-7A804AE91BFE}"/>
          </ac:spMkLst>
        </pc:spChg>
        <pc:graphicFrameChg chg="add mod modGraphic">
          <ac:chgData name="mansour farhat" userId="bed7c5799dc45719" providerId="LiveId" clId="{242BA0B0-B8C2-456A-8E91-1DB75C631F26}" dt="2021-10-03T20:31:41.429" v="3931" actId="14734"/>
          <ac:graphicFrameMkLst>
            <pc:docMk/>
            <pc:sldMk cId="2473707572" sldId="818"/>
            <ac:graphicFrameMk id="5" creationId="{73C37CE5-D7D5-4DEC-BB05-65ABFEBE8982}"/>
          </ac:graphicFrameMkLst>
        </pc:graphicFrameChg>
      </pc:sldChg>
      <pc:sldChg chg="addSp modSp add mod ord modAnim">
        <pc:chgData name="mansour farhat" userId="bed7c5799dc45719" providerId="LiveId" clId="{242BA0B0-B8C2-456A-8E91-1DB75C631F26}" dt="2021-10-04T17:24:38.384" v="5198" actId="1076"/>
        <pc:sldMkLst>
          <pc:docMk/>
          <pc:sldMk cId="380111951" sldId="819"/>
        </pc:sldMkLst>
        <pc:picChg chg="add mod">
          <ac:chgData name="mansour farhat" userId="bed7c5799dc45719" providerId="LiveId" clId="{242BA0B0-B8C2-456A-8E91-1DB75C631F26}" dt="2021-10-04T17:24:38.384" v="5198" actId="1076"/>
          <ac:picMkLst>
            <pc:docMk/>
            <pc:sldMk cId="380111951" sldId="819"/>
            <ac:picMk id="4" creationId="{CE5DBC52-AC24-4BB0-9AD9-0FE6FC9FE691}"/>
          </ac:picMkLst>
        </pc:picChg>
      </pc:sldChg>
      <pc:sldChg chg="addSp modSp new mod modAnim">
        <pc:chgData name="mansour farhat" userId="bed7c5799dc45719" providerId="LiveId" clId="{242BA0B0-B8C2-456A-8E91-1DB75C631F26}" dt="2021-10-04T01:19:41.081" v="5197" actId="1076"/>
        <pc:sldMkLst>
          <pc:docMk/>
          <pc:sldMk cId="3655242585" sldId="820"/>
        </pc:sldMkLst>
        <pc:spChg chg="mod">
          <ac:chgData name="mansour farhat" userId="bed7c5799dc45719" providerId="LiveId" clId="{242BA0B0-B8C2-456A-8E91-1DB75C631F26}" dt="2021-10-04T00:36:01.705" v="4466" actId="20577"/>
          <ac:spMkLst>
            <pc:docMk/>
            <pc:sldMk cId="3655242585" sldId="820"/>
            <ac:spMk id="2" creationId="{CFDFD5DB-6AFE-4C1D-9ABE-326DC9446C96}"/>
          </ac:spMkLst>
        </pc:spChg>
        <pc:spChg chg="mod">
          <ac:chgData name="mansour farhat" userId="bed7c5799dc45719" providerId="LiveId" clId="{242BA0B0-B8C2-456A-8E91-1DB75C631F26}" dt="2021-10-04T00:36:10.194" v="4468" actId="15"/>
          <ac:spMkLst>
            <pc:docMk/>
            <pc:sldMk cId="3655242585" sldId="820"/>
            <ac:spMk id="3" creationId="{E9177906-B668-45D2-9F0B-C3F3455D9A6B}"/>
          </ac:spMkLst>
        </pc:spChg>
        <pc:spChg chg="add mod">
          <ac:chgData name="mansour farhat" userId="bed7c5799dc45719" providerId="LiveId" clId="{242BA0B0-B8C2-456A-8E91-1DB75C631F26}" dt="2021-10-04T00:59:59.709" v="5170" actId="20577"/>
          <ac:spMkLst>
            <pc:docMk/>
            <pc:sldMk cId="3655242585" sldId="820"/>
            <ac:spMk id="5" creationId="{EC713EAC-6223-45C0-9054-34744AC26597}"/>
          </ac:spMkLst>
        </pc:spChg>
        <pc:spChg chg="add mod">
          <ac:chgData name="mansour farhat" userId="bed7c5799dc45719" providerId="LiveId" clId="{242BA0B0-B8C2-456A-8E91-1DB75C631F26}" dt="2021-10-04T01:19:39.321" v="5196" actId="1076"/>
          <ac:spMkLst>
            <pc:docMk/>
            <pc:sldMk cId="3655242585" sldId="820"/>
            <ac:spMk id="8" creationId="{D031629D-6D80-4705-AB17-D1B659FB75B4}"/>
          </ac:spMkLst>
        </pc:spChg>
        <pc:spChg chg="add mod">
          <ac:chgData name="mansour farhat" userId="bed7c5799dc45719" providerId="LiveId" clId="{242BA0B0-B8C2-456A-8E91-1DB75C631F26}" dt="2021-10-04T00:40:41.629" v="4588" actId="1076"/>
          <ac:spMkLst>
            <pc:docMk/>
            <pc:sldMk cId="3655242585" sldId="820"/>
            <ac:spMk id="9" creationId="{57594FB7-7E37-4563-BA5D-420E4F51D711}"/>
          </ac:spMkLst>
        </pc:spChg>
        <pc:spChg chg="add mod">
          <ac:chgData name="mansour farhat" userId="bed7c5799dc45719" providerId="LiveId" clId="{242BA0B0-B8C2-456A-8E91-1DB75C631F26}" dt="2021-10-04T01:19:41.081" v="5197" actId="1076"/>
          <ac:spMkLst>
            <pc:docMk/>
            <pc:sldMk cId="3655242585" sldId="820"/>
            <ac:spMk id="10" creationId="{CF6A9322-1CDA-4F10-9270-CA578AA12A95}"/>
          </ac:spMkLst>
        </pc:spChg>
        <pc:spChg chg="add mod">
          <ac:chgData name="mansour farhat" userId="bed7c5799dc45719" providerId="LiveId" clId="{242BA0B0-B8C2-456A-8E91-1DB75C631F26}" dt="2021-10-04T00:40:51.909" v="4593" actId="14100"/>
          <ac:spMkLst>
            <pc:docMk/>
            <pc:sldMk cId="3655242585" sldId="820"/>
            <ac:spMk id="11" creationId="{3788ACDA-6F83-4DA6-8FA2-943A89D0C2D4}"/>
          </ac:spMkLst>
        </pc:spChg>
        <pc:spChg chg="add mod">
          <ac:chgData name="mansour farhat" userId="bed7c5799dc45719" providerId="LiveId" clId="{242BA0B0-B8C2-456A-8E91-1DB75C631F26}" dt="2021-10-04T00:41:03.285" v="4598" actId="1076"/>
          <ac:spMkLst>
            <pc:docMk/>
            <pc:sldMk cId="3655242585" sldId="820"/>
            <ac:spMk id="12" creationId="{BA339604-EF8C-4ED1-A29B-A81669D452BD}"/>
          </ac:spMkLst>
        </pc:spChg>
        <pc:spChg chg="add mod">
          <ac:chgData name="mansour farhat" userId="bed7c5799dc45719" providerId="LiveId" clId="{242BA0B0-B8C2-456A-8E91-1DB75C631F26}" dt="2021-10-04T00:41:09.576" v="4600" actId="1076"/>
          <ac:spMkLst>
            <pc:docMk/>
            <pc:sldMk cId="3655242585" sldId="820"/>
            <ac:spMk id="13" creationId="{58407938-4C7B-45B2-BD25-86C87672D6BC}"/>
          </ac:spMkLst>
        </pc:spChg>
        <pc:spChg chg="add mod">
          <ac:chgData name="mansour farhat" userId="bed7c5799dc45719" providerId="LiveId" clId="{242BA0B0-B8C2-456A-8E91-1DB75C631F26}" dt="2021-10-04T01:19:34.680" v="5195" actId="1076"/>
          <ac:spMkLst>
            <pc:docMk/>
            <pc:sldMk cId="3655242585" sldId="820"/>
            <ac:spMk id="14" creationId="{286466C6-3A6A-4E5C-B337-C6CC0079F327}"/>
          </ac:spMkLst>
        </pc:spChg>
        <pc:graphicFrameChg chg="add mod modGraphic">
          <ac:chgData name="mansour farhat" userId="bed7c5799dc45719" providerId="LiveId" clId="{242BA0B0-B8C2-456A-8E91-1DB75C631F26}" dt="2021-10-04T01:19:29.458" v="5194" actId="20577"/>
          <ac:graphicFrameMkLst>
            <pc:docMk/>
            <pc:sldMk cId="3655242585" sldId="820"/>
            <ac:graphicFrameMk id="6" creationId="{E9F8A005-15D2-4048-88B9-5F3AFE8A0FC7}"/>
          </ac:graphicFrameMkLst>
        </pc:graphicFrameChg>
        <pc:graphicFrameChg chg="add mod modGraphic">
          <ac:chgData name="mansour farhat" userId="bed7c5799dc45719" providerId="LiveId" clId="{242BA0B0-B8C2-456A-8E91-1DB75C631F26}" dt="2021-10-04T00:40:05.052" v="4578" actId="20577"/>
          <ac:graphicFrameMkLst>
            <pc:docMk/>
            <pc:sldMk cId="3655242585" sldId="820"/>
            <ac:graphicFrameMk id="7" creationId="{AAB42C70-DB90-45AD-99D1-C9B816DEC6AA}"/>
          </ac:graphicFrameMkLst>
        </pc:graphicFrameChg>
      </pc:sldChg>
      <pc:sldChg chg="addSp delSp modSp new del mod">
        <pc:chgData name="mansour farhat" userId="bed7c5799dc45719" providerId="LiveId" clId="{242BA0B0-B8C2-456A-8E91-1DB75C631F26}" dt="2021-10-03T23:33:12.147" v="4232" actId="47"/>
        <pc:sldMkLst>
          <pc:docMk/>
          <pc:sldMk cId="2702151759" sldId="821"/>
        </pc:sldMkLst>
        <pc:spChg chg="del">
          <ac:chgData name="mansour farhat" userId="bed7c5799dc45719" providerId="LiveId" clId="{242BA0B0-B8C2-456A-8E91-1DB75C631F26}" dt="2021-10-03T23:22:06.516" v="3958" actId="478"/>
          <ac:spMkLst>
            <pc:docMk/>
            <pc:sldMk cId="2702151759" sldId="821"/>
            <ac:spMk id="2" creationId="{ED018697-BE83-42C5-81E1-C7A05DE22D84}"/>
          </ac:spMkLst>
        </pc:spChg>
        <pc:spChg chg="del">
          <ac:chgData name="mansour farhat" userId="bed7c5799dc45719" providerId="LiveId" clId="{242BA0B0-B8C2-456A-8E91-1DB75C631F26}" dt="2021-10-03T23:22:12.405" v="3959" actId="478"/>
          <ac:spMkLst>
            <pc:docMk/>
            <pc:sldMk cId="2702151759" sldId="821"/>
            <ac:spMk id="3" creationId="{E18C4591-3565-43BF-B9FA-0D54B3A76C9E}"/>
          </ac:spMkLst>
        </pc:spChg>
        <pc:spChg chg="add mod">
          <ac:chgData name="mansour farhat" userId="bed7c5799dc45719" providerId="LiveId" clId="{242BA0B0-B8C2-456A-8E91-1DB75C631F26}" dt="2021-10-03T23:27:41.210" v="4067" actId="1076"/>
          <ac:spMkLst>
            <pc:docMk/>
            <pc:sldMk cId="2702151759" sldId="821"/>
            <ac:spMk id="5" creationId="{EB5073DF-0566-4A76-8081-0869D074BDCF}"/>
          </ac:spMkLst>
        </pc:spChg>
        <pc:graphicFrameChg chg="add mod">
          <ac:chgData name="mansour farhat" userId="bed7c5799dc45719" providerId="LiveId" clId="{242BA0B0-B8C2-456A-8E91-1DB75C631F26}" dt="2021-10-03T23:27:38.506" v="4066" actId="1076"/>
          <ac:graphicFrameMkLst>
            <pc:docMk/>
            <pc:sldMk cId="2702151759" sldId="821"/>
            <ac:graphicFrameMk id="6" creationId="{A4E74EBC-53B8-487A-A3CF-10DAC99C177A}"/>
          </ac:graphicFrameMkLst>
        </pc:graphicFrameChg>
      </pc:sldChg>
      <pc:sldChg chg="addSp delSp modSp new mod modAnim">
        <pc:chgData name="mansour farhat" userId="bed7c5799dc45719" providerId="LiveId" clId="{242BA0B0-B8C2-456A-8E91-1DB75C631F26}" dt="2021-10-04T00:56:47.048" v="5152"/>
        <pc:sldMkLst>
          <pc:docMk/>
          <pc:sldMk cId="3737844388" sldId="822"/>
        </pc:sldMkLst>
        <pc:spChg chg="mod">
          <ac:chgData name="mansour farhat" userId="bed7c5799dc45719" providerId="LiveId" clId="{242BA0B0-B8C2-456A-8E91-1DB75C631F26}" dt="2021-10-04T00:41:32.370" v="4619" actId="5793"/>
          <ac:spMkLst>
            <pc:docMk/>
            <pc:sldMk cId="3737844388" sldId="822"/>
            <ac:spMk id="2" creationId="{77C6FCCB-01A1-494E-8C1F-CA0BE7CD6250}"/>
          </ac:spMkLst>
        </pc:spChg>
        <pc:spChg chg="mod">
          <ac:chgData name="mansour farhat" userId="bed7c5799dc45719" providerId="LiveId" clId="{242BA0B0-B8C2-456A-8E91-1DB75C631F26}" dt="2021-10-04T00:56:16.021" v="5149" actId="20577"/>
          <ac:spMkLst>
            <pc:docMk/>
            <pc:sldMk cId="3737844388" sldId="822"/>
            <ac:spMk id="3" creationId="{684F5CD9-85E1-4272-9978-DEF8FF7F824D}"/>
          </ac:spMkLst>
        </pc:spChg>
        <pc:spChg chg="add del mod">
          <ac:chgData name="mansour farhat" userId="bed7c5799dc45719" providerId="LiveId" clId="{242BA0B0-B8C2-456A-8E91-1DB75C631F26}" dt="2021-10-03T23:38:44.183" v="4267" actId="21"/>
          <ac:spMkLst>
            <pc:docMk/>
            <pc:sldMk cId="3737844388" sldId="822"/>
            <ac:spMk id="5" creationId="{0728485B-1409-4FBF-AA7A-CB022C2321C3}"/>
          </ac:spMkLst>
        </pc:spChg>
        <pc:spChg chg="add del mod">
          <ac:chgData name="mansour farhat" userId="bed7c5799dc45719" providerId="LiveId" clId="{242BA0B0-B8C2-456A-8E91-1DB75C631F26}" dt="2021-10-03T23:39:32.207" v="4282" actId="478"/>
          <ac:spMkLst>
            <pc:docMk/>
            <pc:sldMk cId="3737844388" sldId="822"/>
            <ac:spMk id="7" creationId="{19B9B7F1-CC28-45A6-8336-723F86FD8AB8}"/>
          </ac:spMkLst>
        </pc:spChg>
        <pc:spChg chg="add del mod">
          <ac:chgData name="mansour farhat" userId="bed7c5799dc45719" providerId="LiveId" clId="{242BA0B0-B8C2-456A-8E91-1DB75C631F26}" dt="2021-10-03T23:38:44.183" v="4267" actId="21"/>
          <ac:spMkLst>
            <pc:docMk/>
            <pc:sldMk cId="3737844388" sldId="822"/>
            <ac:spMk id="9" creationId="{5924C50B-D6E1-405B-B382-5637A4F3A79A}"/>
          </ac:spMkLst>
        </pc:spChg>
        <pc:spChg chg="add del mod">
          <ac:chgData name="mansour farhat" userId="bed7c5799dc45719" providerId="LiveId" clId="{242BA0B0-B8C2-456A-8E91-1DB75C631F26}" dt="2021-10-03T23:38:23.031" v="4265" actId="478"/>
          <ac:spMkLst>
            <pc:docMk/>
            <pc:sldMk cId="3737844388" sldId="822"/>
            <ac:spMk id="10" creationId="{551363F2-3B6F-4F2D-9E8E-FC731748A78A}"/>
          </ac:spMkLst>
        </pc:spChg>
        <pc:spChg chg="add mod">
          <ac:chgData name="mansour farhat" userId="bed7c5799dc45719" providerId="LiveId" clId="{242BA0B0-B8C2-456A-8E91-1DB75C631F26}" dt="2021-10-04T00:56:47.048" v="5152"/>
          <ac:spMkLst>
            <pc:docMk/>
            <pc:sldMk cId="3737844388" sldId="822"/>
            <ac:spMk id="12" creationId="{FC74E740-C287-4C36-AA09-02D722FFCEA8}"/>
          </ac:spMkLst>
        </pc:spChg>
        <pc:graphicFrameChg chg="add del mod">
          <ac:chgData name="mansour farhat" userId="bed7c5799dc45719" providerId="LiveId" clId="{242BA0B0-B8C2-456A-8E91-1DB75C631F26}" dt="2021-10-03T23:38:44.183" v="4267" actId="21"/>
          <ac:graphicFrameMkLst>
            <pc:docMk/>
            <pc:sldMk cId="3737844388" sldId="822"/>
            <ac:graphicFrameMk id="6" creationId="{EE83A966-4C30-4ADF-8772-5C3710D1E9E3}"/>
          </ac:graphicFrameMkLst>
        </pc:graphicFrameChg>
        <pc:graphicFrameChg chg="add del mod">
          <ac:chgData name="mansour farhat" userId="bed7c5799dc45719" providerId="LiveId" clId="{242BA0B0-B8C2-456A-8E91-1DB75C631F26}" dt="2021-10-03T23:37:43.058" v="4253"/>
          <ac:graphicFrameMkLst>
            <pc:docMk/>
            <pc:sldMk cId="3737844388" sldId="822"/>
            <ac:graphicFrameMk id="8" creationId="{DEFDC82A-277C-4178-9CA7-12A9ECA06D84}"/>
          </ac:graphicFrameMkLst>
        </pc:graphicFrameChg>
        <pc:graphicFrameChg chg="add del mod">
          <ac:chgData name="mansour farhat" userId="bed7c5799dc45719" providerId="LiveId" clId="{242BA0B0-B8C2-456A-8E91-1DB75C631F26}" dt="2021-10-03T23:38:44.183" v="4267" actId="21"/>
          <ac:graphicFrameMkLst>
            <pc:docMk/>
            <pc:sldMk cId="3737844388" sldId="822"/>
            <ac:graphicFrameMk id="11" creationId="{0D26EBCD-A68F-4617-97C0-90B686D96F3E}"/>
          </ac:graphicFrameMkLst>
        </pc:graphicFrameChg>
      </pc:sldChg>
      <pc:sldChg chg="addSp modSp new mod modAnim">
        <pc:chgData name="mansour farhat" userId="bed7c5799dc45719" providerId="LiveId" clId="{242BA0B0-B8C2-456A-8E91-1DB75C631F26}" dt="2021-10-04T00:56:49.437" v="5154"/>
        <pc:sldMkLst>
          <pc:docMk/>
          <pc:sldMk cId="339163157" sldId="823"/>
        </pc:sldMkLst>
        <pc:spChg chg="mod">
          <ac:chgData name="mansour farhat" userId="bed7c5799dc45719" providerId="LiveId" clId="{242BA0B0-B8C2-456A-8E91-1DB75C631F26}" dt="2021-10-03T23:24:05.518" v="3974" actId="1076"/>
          <ac:spMkLst>
            <pc:docMk/>
            <pc:sldMk cId="339163157" sldId="823"/>
            <ac:spMk id="2" creationId="{B40F66B6-33D1-4EF0-B67A-8B1B5578302F}"/>
          </ac:spMkLst>
        </pc:spChg>
        <pc:spChg chg="mod">
          <ac:chgData name="mansour farhat" userId="bed7c5799dc45719" providerId="LiveId" clId="{242BA0B0-B8C2-456A-8E91-1DB75C631F26}" dt="2021-10-04T00:55:55.924" v="5139" actId="14100"/>
          <ac:spMkLst>
            <pc:docMk/>
            <pc:sldMk cId="339163157" sldId="823"/>
            <ac:spMk id="3" creationId="{46D2A75A-FBDD-4FAD-9242-712609801ABC}"/>
          </ac:spMkLst>
        </pc:spChg>
        <pc:spChg chg="add mod">
          <ac:chgData name="mansour farhat" userId="bed7c5799dc45719" providerId="LiveId" clId="{242BA0B0-B8C2-456A-8E91-1DB75C631F26}" dt="2021-10-04T00:56:05.509" v="5142" actId="255"/>
          <ac:spMkLst>
            <pc:docMk/>
            <pc:sldMk cId="339163157" sldId="823"/>
            <ac:spMk id="5" creationId="{B38636C7-D223-4862-87F2-6B503E2A0976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6" creationId="{76CF9E9B-6CAC-482A-91E1-2B5448EB65C7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7" creationId="{EA04E0D8-15FD-43FE-BB69-2AF76966BDB7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8" creationId="{D73B5C29-7CF0-4506-8A5F-C6F42AD75DFC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9" creationId="{3A54B5A5-6EA4-4644-B98E-BC126CF4D2CC}"/>
          </ac:spMkLst>
        </pc:spChg>
        <pc:spChg chg="add mod">
          <ac:chgData name="mansour farhat" userId="bed7c5799dc45719" providerId="LiveId" clId="{242BA0B0-B8C2-456A-8E91-1DB75C631F26}" dt="2021-10-04T00:56:49.437" v="5154"/>
          <ac:spMkLst>
            <pc:docMk/>
            <pc:sldMk cId="339163157" sldId="823"/>
            <ac:spMk id="10" creationId="{6D273270-F17D-477D-A5A3-2EEE02DCB7FE}"/>
          </ac:spMkLst>
        </pc:spChg>
      </pc:sldChg>
      <pc:sldChg chg="addSp delSp modSp new mod">
        <pc:chgData name="mansour farhat" userId="bed7c5799dc45719" providerId="LiveId" clId="{242BA0B0-B8C2-456A-8E91-1DB75C631F26}" dt="2021-10-04T00:57:15.476" v="5158"/>
        <pc:sldMkLst>
          <pc:docMk/>
          <pc:sldMk cId="3861312994" sldId="824"/>
        </pc:sldMkLst>
        <pc:spChg chg="del">
          <ac:chgData name="mansour farhat" userId="bed7c5799dc45719" providerId="LiveId" clId="{242BA0B0-B8C2-456A-8E91-1DB75C631F26}" dt="2021-10-04T00:56:32.154" v="5150" actId="478"/>
          <ac:spMkLst>
            <pc:docMk/>
            <pc:sldMk cId="3861312994" sldId="824"/>
            <ac:spMk id="2" creationId="{A1D16006-6AE2-461E-AAF2-68C72AF3786D}"/>
          </ac:spMkLst>
        </pc:spChg>
        <pc:spChg chg="mod">
          <ac:chgData name="mansour farhat" userId="bed7c5799dc45719" providerId="LiveId" clId="{242BA0B0-B8C2-456A-8E91-1DB75C631F26}" dt="2021-10-03T23:30:34.865" v="4174" actId="255"/>
          <ac:spMkLst>
            <pc:docMk/>
            <pc:sldMk cId="3861312994" sldId="824"/>
            <ac:spMk id="3" creationId="{CCDF7738-3B80-4E4F-A7AD-EC7371068C21}"/>
          </ac:spMkLst>
        </pc:spChg>
        <pc:spChg chg="add mod">
          <ac:chgData name="mansour farhat" userId="bed7c5799dc45719" providerId="LiveId" clId="{242BA0B0-B8C2-456A-8E91-1DB75C631F26}" dt="2021-10-04T00:57:15.476" v="5158"/>
          <ac:spMkLst>
            <pc:docMk/>
            <pc:sldMk cId="3861312994" sldId="824"/>
            <ac:spMk id="4" creationId="{1CA73CF9-ABB3-4806-A656-FAC1E989022D}"/>
          </ac:spMkLst>
        </pc:spChg>
      </pc:sldChg>
      <pc:sldChg chg="modSp add mod ord">
        <pc:chgData name="mansour farhat" userId="bed7c5799dc45719" providerId="LiveId" clId="{242BA0B0-B8C2-456A-8E91-1DB75C631F26}" dt="2021-10-03T23:25:51.839" v="3994" actId="13926"/>
        <pc:sldMkLst>
          <pc:docMk/>
          <pc:sldMk cId="3221508715" sldId="825"/>
        </pc:sldMkLst>
        <pc:spChg chg="mod">
          <ac:chgData name="mansour farhat" userId="bed7c5799dc45719" providerId="LiveId" clId="{242BA0B0-B8C2-456A-8E91-1DB75C631F26}" dt="2021-10-03T23:25:51.839" v="3994" actId="13926"/>
          <ac:spMkLst>
            <pc:docMk/>
            <pc:sldMk cId="3221508715" sldId="825"/>
            <ac:spMk id="3" creationId="{DF6A11B1-94BE-4F0E-A710-6106BA99F949}"/>
          </ac:spMkLst>
        </pc:spChg>
      </pc:sldChg>
      <pc:sldChg chg="addSp delSp modSp new mod modAnim">
        <pc:chgData name="mansour farhat" userId="bed7c5799dc45719" providerId="LiveId" clId="{242BA0B0-B8C2-456A-8E91-1DB75C631F26}" dt="2021-10-04T01:01:04.298" v="5174" actId="1076"/>
        <pc:sldMkLst>
          <pc:docMk/>
          <pc:sldMk cId="3088643770" sldId="826"/>
        </pc:sldMkLst>
        <pc:spChg chg="del">
          <ac:chgData name="mansour farhat" userId="bed7c5799dc45719" providerId="LiveId" clId="{242BA0B0-B8C2-456A-8E91-1DB75C631F26}" dt="2021-10-03T23:38:50.065" v="4269" actId="478"/>
          <ac:spMkLst>
            <pc:docMk/>
            <pc:sldMk cId="3088643770" sldId="826"/>
            <ac:spMk id="2" creationId="{18B98B45-9229-4EEA-B023-D4926BFD65F6}"/>
          </ac:spMkLst>
        </pc:spChg>
        <pc:spChg chg="del">
          <ac:chgData name="mansour farhat" userId="bed7c5799dc45719" providerId="LiveId" clId="{242BA0B0-B8C2-456A-8E91-1DB75C631F26}" dt="2021-10-03T23:38:51.544" v="4270" actId="478"/>
          <ac:spMkLst>
            <pc:docMk/>
            <pc:sldMk cId="3088643770" sldId="826"/>
            <ac:spMk id="3" creationId="{1ACBEB51-FEF8-41EB-8AFD-FB92626315F7}"/>
          </ac:spMkLst>
        </pc:spChg>
        <pc:spChg chg="add mod">
          <ac:chgData name="mansour farhat" userId="bed7c5799dc45719" providerId="LiveId" clId="{242BA0B0-B8C2-456A-8E91-1DB75C631F26}" dt="2021-10-04T00:48:18.163" v="4921" actId="1076"/>
          <ac:spMkLst>
            <pc:docMk/>
            <pc:sldMk cId="3088643770" sldId="826"/>
            <ac:spMk id="4" creationId="{EA92EAE1-F89E-40EB-BBF5-3495747B7843}"/>
          </ac:spMkLst>
        </pc:spChg>
        <pc:spChg chg="add mod">
          <ac:chgData name="mansour farhat" userId="bed7c5799dc45719" providerId="LiveId" clId="{242BA0B0-B8C2-456A-8E91-1DB75C631F26}" dt="2021-10-04T00:49:39.692" v="4948" actId="20577"/>
          <ac:spMkLst>
            <pc:docMk/>
            <pc:sldMk cId="3088643770" sldId="826"/>
            <ac:spMk id="6" creationId="{4CC4D15A-2109-49DA-87C3-FFBE1C75557F}"/>
          </ac:spMkLst>
        </pc:spChg>
        <pc:spChg chg="add mod">
          <ac:chgData name="mansour farhat" userId="bed7c5799dc45719" providerId="LiveId" clId="{242BA0B0-B8C2-456A-8E91-1DB75C631F26}" dt="2021-10-04T00:46:51.011" v="4900" actId="1076"/>
          <ac:spMkLst>
            <pc:docMk/>
            <pc:sldMk cId="3088643770" sldId="826"/>
            <ac:spMk id="8" creationId="{89DB9F2D-EF80-4796-8B67-3378EB0887ED}"/>
          </ac:spMkLst>
        </pc:spChg>
        <pc:spChg chg="add del mod">
          <ac:chgData name="mansour farhat" userId="bed7c5799dc45719" providerId="LiveId" clId="{242BA0B0-B8C2-456A-8E91-1DB75C631F26}" dt="2021-10-03T23:40:12.840" v="4293" actId="478"/>
          <ac:spMkLst>
            <pc:docMk/>
            <pc:sldMk cId="3088643770" sldId="826"/>
            <ac:spMk id="10" creationId="{179EAD54-B8F9-46A7-A899-A93B5F30E5B3}"/>
          </ac:spMkLst>
        </pc:spChg>
        <pc:spChg chg="add mod">
          <ac:chgData name="mansour farhat" userId="bed7c5799dc45719" providerId="LiveId" clId="{242BA0B0-B8C2-456A-8E91-1DB75C631F26}" dt="2021-10-04T00:47:15.403" v="4909" actId="1076"/>
          <ac:spMkLst>
            <pc:docMk/>
            <pc:sldMk cId="3088643770" sldId="826"/>
            <ac:spMk id="11" creationId="{9C98042B-219D-49D3-949E-E13706C5FFA8}"/>
          </ac:spMkLst>
        </pc:spChg>
        <pc:spChg chg="add mod">
          <ac:chgData name="mansour farhat" userId="bed7c5799dc45719" providerId="LiveId" clId="{242BA0B0-B8C2-456A-8E91-1DB75C631F26}" dt="2021-10-04T00:47:17.963" v="4910" actId="1076"/>
          <ac:spMkLst>
            <pc:docMk/>
            <pc:sldMk cId="3088643770" sldId="826"/>
            <ac:spMk id="12" creationId="{EF80210D-464E-444E-9CA2-5B04162AC159}"/>
          </ac:spMkLst>
        </pc:spChg>
        <pc:spChg chg="add mod">
          <ac:chgData name="mansour farhat" userId="bed7c5799dc45719" providerId="LiveId" clId="{242BA0B0-B8C2-456A-8E91-1DB75C631F26}" dt="2021-10-04T00:47:11.275" v="4907" actId="1076"/>
          <ac:spMkLst>
            <pc:docMk/>
            <pc:sldMk cId="3088643770" sldId="826"/>
            <ac:spMk id="13" creationId="{34B34076-4A54-42C5-B861-83904E7DFB08}"/>
          </ac:spMkLst>
        </pc:spChg>
        <pc:spChg chg="add mod">
          <ac:chgData name="mansour farhat" userId="bed7c5799dc45719" providerId="LiveId" clId="{242BA0B0-B8C2-456A-8E91-1DB75C631F26}" dt="2021-10-04T00:47:13.115" v="4908" actId="1076"/>
          <ac:spMkLst>
            <pc:docMk/>
            <pc:sldMk cId="3088643770" sldId="826"/>
            <ac:spMk id="14" creationId="{442DBA07-8922-4853-9F1A-D9BDDB96C1C1}"/>
          </ac:spMkLst>
        </pc:spChg>
        <pc:spChg chg="add mod">
          <ac:chgData name="mansour farhat" userId="bed7c5799dc45719" providerId="LiveId" clId="{242BA0B0-B8C2-456A-8E91-1DB75C631F26}" dt="2021-10-04T00:47:25.565" v="4912" actId="1076"/>
          <ac:spMkLst>
            <pc:docMk/>
            <pc:sldMk cId="3088643770" sldId="826"/>
            <ac:spMk id="15" creationId="{BB7F665C-A75D-495E-AE87-3D73C93831CE}"/>
          </ac:spMkLst>
        </pc:spChg>
        <pc:spChg chg="add mod">
          <ac:chgData name="mansour farhat" userId="bed7c5799dc45719" providerId="LiveId" clId="{242BA0B0-B8C2-456A-8E91-1DB75C631F26}" dt="2021-10-04T00:47:28.021" v="4916" actId="27636"/>
          <ac:spMkLst>
            <pc:docMk/>
            <pc:sldMk cId="3088643770" sldId="826"/>
            <ac:spMk id="16" creationId="{992137DF-2AF0-4CE3-9923-946D5A7796FA}"/>
          </ac:spMkLst>
        </pc:spChg>
        <pc:spChg chg="add mod">
          <ac:chgData name="mansour farhat" userId="bed7c5799dc45719" providerId="LiveId" clId="{242BA0B0-B8C2-456A-8E91-1DB75C631F26}" dt="2021-10-04T00:47:25.565" v="4912" actId="1076"/>
          <ac:spMkLst>
            <pc:docMk/>
            <pc:sldMk cId="3088643770" sldId="826"/>
            <ac:spMk id="17" creationId="{B9DEA859-7906-4BAE-ABA1-50068F13330B}"/>
          </ac:spMkLst>
        </pc:spChg>
        <pc:spChg chg="add mod">
          <ac:chgData name="mansour farhat" userId="bed7c5799dc45719" providerId="LiveId" clId="{242BA0B0-B8C2-456A-8E91-1DB75C631F26}" dt="2021-10-04T00:47:32.106" v="4920" actId="27636"/>
          <ac:spMkLst>
            <pc:docMk/>
            <pc:sldMk cId="3088643770" sldId="826"/>
            <ac:spMk id="18" creationId="{774CF555-DC4D-4DF4-B14F-561B8B831B0C}"/>
          </ac:spMkLst>
        </pc:spChg>
        <pc:spChg chg="add mod">
          <ac:chgData name="mansour farhat" userId="bed7c5799dc45719" providerId="LiveId" clId="{242BA0B0-B8C2-456A-8E91-1DB75C631F26}" dt="2021-10-04T00:48:51.645" v="4926" actId="1076"/>
          <ac:spMkLst>
            <pc:docMk/>
            <pc:sldMk cId="3088643770" sldId="826"/>
            <ac:spMk id="19" creationId="{488A04A3-4FD9-4752-95F2-ECE05261A9BE}"/>
          </ac:spMkLst>
        </pc:spChg>
        <pc:spChg chg="add mod">
          <ac:chgData name="mansour farhat" userId="bed7c5799dc45719" providerId="LiveId" clId="{242BA0B0-B8C2-456A-8E91-1DB75C631F26}" dt="2021-10-04T00:49:12.956" v="4933" actId="1076"/>
          <ac:spMkLst>
            <pc:docMk/>
            <pc:sldMk cId="3088643770" sldId="826"/>
            <ac:spMk id="20" creationId="{4F983A88-9498-461A-B86D-55CE61173D56}"/>
          </ac:spMkLst>
        </pc:spChg>
        <pc:spChg chg="add mod">
          <ac:chgData name="mansour farhat" userId="bed7c5799dc45719" providerId="LiveId" clId="{242BA0B0-B8C2-456A-8E91-1DB75C631F26}" dt="2021-10-04T00:49:51.575" v="4951" actId="14100"/>
          <ac:spMkLst>
            <pc:docMk/>
            <pc:sldMk cId="3088643770" sldId="826"/>
            <ac:spMk id="21" creationId="{46F2E795-849D-48EE-A167-25673851F80E}"/>
          </ac:spMkLst>
        </pc:spChg>
        <pc:spChg chg="add mod">
          <ac:chgData name="mansour farhat" userId="bed7c5799dc45719" providerId="LiveId" clId="{242BA0B0-B8C2-456A-8E91-1DB75C631F26}" dt="2021-10-04T00:50:03.747" v="4957" actId="1076"/>
          <ac:spMkLst>
            <pc:docMk/>
            <pc:sldMk cId="3088643770" sldId="826"/>
            <ac:spMk id="22" creationId="{46A06F12-1942-4DC5-ADA4-63B3FC64D056}"/>
          </ac:spMkLst>
        </pc:spChg>
        <pc:spChg chg="add mod">
          <ac:chgData name="mansour farhat" userId="bed7c5799dc45719" providerId="LiveId" clId="{242BA0B0-B8C2-456A-8E91-1DB75C631F26}" dt="2021-10-04T00:50:12.850" v="4960" actId="14100"/>
          <ac:spMkLst>
            <pc:docMk/>
            <pc:sldMk cId="3088643770" sldId="826"/>
            <ac:spMk id="23" creationId="{7F855F5D-1DC8-4C20-8A60-EFDC8A659BE1}"/>
          </ac:spMkLst>
        </pc:spChg>
        <pc:spChg chg="add del mod">
          <ac:chgData name="mansour farhat" userId="bed7c5799dc45719" providerId="LiveId" clId="{242BA0B0-B8C2-456A-8E91-1DB75C631F26}" dt="2021-10-04T00:51:33.463" v="4971" actId="478"/>
          <ac:spMkLst>
            <pc:docMk/>
            <pc:sldMk cId="3088643770" sldId="826"/>
            <ac:spMk id="26" creationId="{13AE26E0-9266-4291-BBE4-3D74F1F0F907}"/>
          </ac:spMkLst>
        </pc:spChg>
        <pc:spChg chg="add mod">
          <ac:chgData name="mansour farhat" userId="bed7c5799dc45719" providerId="LiveId" clId="{242BA0B0-B8C2-456A-8E91-1DB75C631F26}" dt="2021-10-04T00:56:48.238" v="5153"/>
          <ac:spMkLst>
            <pc:docMk/>
            <pc:sldMk cId="3088643770" sldId="826"/>
            <ac:spMk id="27" creationId="{AADEB59A-E3A3-471C-864D-0F5FEB1B9E73}"/>
          </ac:spMkLst>
        </pc:spChg>
        <pc:graphicFrameChg chg="add mod modGraphic">
          <ac:chgData name="mansour farhat" userId="bed7c5799dc45719" providerId="LiveId" clId="{242BA0B0-B8C2-456A-8E91-1DB75C631F26}" dt="2021-10-04T00:46:48.557" v="4899" actId="1076"/>
          <ac:graphicFrameMkLst>
            <pc:docMk/>
            <pc:sldMk cId="3088643770" sldId="826"/>
            <ac:graphicFrameMk id="5" creationId="{F8E01C2B-0B8D-4CA8-99AB-407CB15FC91C}"/>
          </ac:graphicFrameMkLst>
        </pc:graphicFrameChg>
        <pc:graphicFrameChg chg="add mod modGraphic">
          <ac:chgData name="mansour farhat" userId="bed7c5799dc45719" providerId="LiveId" clId="{242BA0B0-B8C2-456A-8E91-1DB75C631F26}" dt="2021-10-04T00:46:41.863" v="4897" actId="108"/>
          <ac:graphicFrameMkLst>
            <pc:docMk/>
            <pc:sldMk cId="3088643770" sldId="826"/>
            <ac:graphicFrameMk id="7" creationId="{8C94E3FC-D058-4890-8568-35310A2A0F74}"/>
          </ac:graphicFrameMkLst>
        </pc:graphicFrameChg>
        <pc:graphicFrameChg chg="add mod modGraphic">
          <ac:chgData name="mansour farhat" userId="bed7c5799dc45719" providerId="LiveId" clId="{242BA0B0-B8C2-456A-8E91-1DB75C631F26}" dt="2021-10-04T00:45:55.991" v="4856" actId="20577"/>
          <ac:graphicFrameMkLst>
            <pc:docMk/>
            <pc:sldMk cId="3088643770" sldId="826"/>
            <ac:graphicFrameMk id="9" creationId="{9410142C-B731-4996-B711-C67581A6DE71}"/>
          </ac:graphicFrameMkLst>
        </pc:graphicFrameChg>
        <pc:picChg chg="add mod">
          <ac:chgData name="mansour farhat" userId="bed7c5799dc45719" providerId="LiveId" clId="{242BA0B0-B8C2-456A-8E91-1DB75C631F26}" dt="2021-10-04T01:01:04.298" v="5174" actId="1076"/>
          <ac:picMkLst>
            <pc:docMk/>
            <pc:sldMk cId="3088643770" sldId="826"/>
            <ac:picMk id="25" creationId="{43DE270F-B923-4FA8-BE27-FF9A892582DB}"/>
          </ac:picMkLst>
        </pc:picChg>
      </pc:sldChg>
      <pc:sldChg chg="add ord">
        <pc:chgData name="mansour farhat" userId="bed7c5799dc45719" providerId="LiveId" clId="{242BA0B0-B8C2-456A-8E91-1DB75C631F26}" dt="2021-10-04T00:56:58.023" v="5157"/>
        <pc:sldMkLst>
          <pc:docMk/>
          <pc:sldMk cId="3034685567" sldId="827"/>
        </pc:sldMkLst>
      </pc:sldChg>
      <pc:sldChg chg="add ord replId">
        <pc:chgData name="mansour farhat" userId="bed7c5799dc45719" providerId="LiveId" clId="{242BA0B0-B8C2-456A-8E91-1DB75C631F26}" dt="2021-10-04T00:56:58.023" v="5157"/>
        <pc:sldMkLst>
          <pc:docMk/>
          <pc:sldMk cId="2388053846" sldId="828"/>
        </pc:sldMkLst>
      </pc:sldChg>
    </pc:docChg>
  </pc:docChgLst>
  <pc:docChgLst>
    <pc:chgData name="mansour farhat" userId="bed7c5799dc45719" providerId="LiveId" clId="{C643F605-90EB-48BF-87DC-482067EB0629}"/>
    <pc:docChg chg="delSld">
      <pc:chgData name="mansour farhat" userId="bed7c5799dc45719" providerId="LiveId" clId="{C643F605-90EB-48BF-87DC-482067EB0629}" dt="2021-11-07T01:45:40.641" v="1" actId="47"/>
      <pc:docMkLst>
        <pc:docMk/>
      </pc:docMkLst>
      <pc:sldChg chg="del">
        <pc:chgData name="mansour farhat" userId="bed7c5799dc45719" providerId="LiveId" clId="{C643F605-90EB-48BF-87DC-482067EB0629}" dt="2021-11-07T01:45:28.515" v="0" actId="47"/>
        <pc:sldMkLst>
          <pc:docMk/>
          <pc:sldMk cId="1357276736" sldId="256"/>
        </pc:sldMkLst>
      </pc:sldChg>
      <pc:sldChg chg="del">
        <pc:chgData name="mansour farhat" userId="bed7c5799dc45719" providerId="LiveId" clId="{C643F605-90EB-48BF-87DC-482067EB0629}" dt="2021-11-07T01:45:28.515" v="0" actId="47"/>
        <pc:sldMkLst>
          <pc:docMk/>
          <pc:sldMk cId="2260869986" sldId="257"/>
        </pc:sldMkLst>
      </pc:sldChg>
      <pc:sldChg chg="del">
        <pc:chgData name="mansour farhat" userId="bed7c5799dc45719" providerId="LiveId" clId="{C643F605-90EB-48BF-87DC-482067EB0629}" dt="2021-11-07T01:45:28.515" v="0" actId="47"/>
        <pc:sldMkLst>
          <pc:docMk/>
          <pc:sldMk cId="1673638649" sldId="258"/>
        </pc:sldMkLst>
      </pc:sldChg>
      <pc:sldChg chg="del">
        <pc:chgData name="mansour farhat" userId="bed7c5799dc45719" providerId="LiveId" clId="{C643F605-90EB-48BF-87DC-482067EB0629}" dt="2021-11-07T01:45:28.515" v="0" actId="47"/>
        <pc:sldMkLst>
          <pc:docMk/>
          <pc:sldMk cId="1718315074" sldId="259"/>
        </pc:sldMkLst>
      </pc:sldChg>
      <pc:sldChg chg="del">
        <pc:chgData name="mansour farhat" userId="bed7c5799dc45719" providerId="LiveId" clId="{C643F605-90EB-48BF-87DC-482067EB0629}" dt="2021-11-07T01:45:28.515" v="0" actId="47"/>
        <pc:sldMkLst>
          <pc:docMk/>
          <pc:sldMk cId="2703134818" sldId="795"/>
        </pc:sldMkLst>
      </pc:sldChg>
      <pc:sldChg chg="del">
        <pc:chgData name="mansour farhat" userId="bed7c5799dc45719" providerId="LiveId" clId="{C643F605-90EB-48BF-87DC-482067EB0629}" dt="2021-11-07T01:45:28.515" v="0" actId="47"/>
        <pc:sldMkLst>
          <pc:docMk/>
          <pc:sldMk cId="802342848" sldId="801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591076453" sldId="803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824556555" sldId="804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4093654354" sldId="805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835702604" sldId="806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729029717" sldId="807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2661174597" sldId="808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22745837" sldId="809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1769425601" sldId="810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476338647" sldId="811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1079157120" sldId="812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1596991621" sldId="813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4161392300" sldId="814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733469625" sldId="815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702940737" sldId="816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428197143" sldId="817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2473707572" sldId="818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80111951" sldId="819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655242585" sldId="820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737844388" sldId="822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39163157" sldId="823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861312994" sldId="824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221508715" sldId="825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088643770" sldId="826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3034685567" sldId="827"/>
        </pc:sldMkLst>
      </pc:sldChg>
      <pc:sldChg chg="del">
        <pc:chgData name="mansour farhat" userId="bed7c5799dc45719" providerId="LiveId" clId="{C643F605-90EB-48BF-87DC-482067EB0629}" dt="2021-11-07T01:45:40.641" v="1" actId="47"/>
        <pc:sldMkLst>
          <pc:docMk/>
          <pc:sldMk cId="2388053846" sldId="82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4C3F9-E1BD-4C80-86C3-424D8A9D4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01242-F86D-4F43-8975-E66852D6A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B2591-6ABF-4741-BDAB-49347D84B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B7ED-F9F5-4C8E-90B6-C6689D84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6A7CA-06C0-4B61-ABAF-335E6093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8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3208-D6D8-43A0-B56A-33150CF7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BDEC1-7044-4322-BEA5-D4D08FE59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01C0A-044D-42F2-B8E2-1D2E6D25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5943D-E3C2-4CF7-BDAC-03CCAEAD0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71410-AB7B-49BD-8405-325238CC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2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48E1-35CD-4448-B176-293957B84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D7A76-C55E-4017-ABC3-61F1B6B4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CF6AF-CA95-4CD9-A152-F0C905061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531F6-AC31-4C62-B2CC-14F9588F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E1044-1655-4FB4-AF87-34C7C928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4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A482-7B4E-495A-A04F-BB4305D06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62FE7-7620-49FE-9448-760C805F9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11893-7A0C-4045-AB3D-6C7C4339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96908-7435-4862-8C4D-2894A0C4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7B6E9-7EE8-4EDF-A81D-0D346FCB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13842-1572-4FCD-9F72-A77EB6B8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2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AAA4-BB5F-429B-B6B8-7E6A28FF9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8829E-FBE4-4B85-868A-359401E64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64210-6028-4211-9BF9-FDC340566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9B711-ABD4-4410-A597-F59DD3D994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13780-15B8-42E1-BD9E-F8F9F81A1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DD6FF-AA65-431E-916A-FABEE0DF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658F02-8792-44E3-9737-733ADF57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D9679-01A9-4CB1-BB62-8BAEDD87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6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8894-8560-4166-A372-301E0E557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905979-9BBD-4DC9-8A0D-806ED264C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DC27D2-06A4-4629-A17D-C945D4BC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3F756-3BED-4F45-95AE-7AF188E6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DFDDE-CB3B-4583-8E7A-AADC2D51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8D076-CB25-4259-82F4-30E3FB43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34430-A02F-4365-9132-9FB28687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0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991A3-76AA-4834-BEE4-31A5B56C5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E52F-C33B-4DB5-A45B-0BDB3AC7A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7BE7A-5994-4E18-ADC7-5DBC8AE8B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12ED4-4FD1-4E10-B8B8-F2D590D33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4AEDD-9A38-428C-99D7-73AAE1BF6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C4ABC-7772-4E1E-99FC-8F33A867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1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FAD1-87F3-441C-B96D-2E1CAB87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F09562-BBA8-4CD4-888B-8FAAC7548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E94AA-8774-4C13-8D48-F1767E89B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E318A-E344-4A88-ACF5-9EC1574BE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0C1C-CCE9-4C30-8FD9-4DF334A3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11682-B92A-402F-8577-88D2136F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9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5760-D866-431A-9489-1C90E0847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B9FCD6-0DA3-45C7-B56A-625025329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6AA86-B784-4465-AD90-80345DE9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80D18-1A38-4111-9BF0-D3579E6EA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E117C-1245-43D6-840B-21AF5324C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A997E-5618-468F-A645-0B5C41458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7E02CA-D0E3-4C46-9751-D4F0DBC7A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0C24F-65BB-4F5C-8399-775DDAAAF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B6E32-7BB1-4655-B8DC-31B9F468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6A5C3-6506-440F-9041-B3716A96F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29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2B253A-7CB8-43E8-875E-CE9A8E261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A333B-E3CE-45CA-8931-1EA488BB8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CA01F-1A41-47C3-8126-020A9A9AC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01BE2-2694-41B7-8285-8C887D655AA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80FB-DF3A-4A63-B28C-22BA47704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DB1EF-57F6-4824-9F63-65C118D2ED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91EC3-2AA8-4637-8D75-FF67384C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023"/>
            <a:ext cx="11141015" cy="155266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Income Statement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A11B1-94BE-4F0E-A710-6106BA99F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26" y="1935194"/>
            <a:ext cx="11095008" cy="274586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Purpose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Limitations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highlight>
                  <a:srgbClr val="FFFF00"/>
                </a:highlight>
              </a:rPr>
              <a:t>Elements </a:t>
            </a:r>
            <a:r>
              <a:rPr lang="en-US" dirty="0">
                <a:highlight>
                  <a:srgbClr val="FFFF00"/>
                </a:highlight>
              </a:rPr>
              <a:t>of Income </a:t>
            </a:r>
            <a:r>
              <a:rPr lang="en-US" dirty="0" smtClean="0">
                <a:highlight>
                  <a:srgbClr val="FFFF00"/>
                </a:highlight>
              </a:rPr>
              <a:t>Statement</a:t>
            </a:r>
            <a:endParaRPr lang="en-US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Unusual </a:t>
            </a:r>
            <a:r>
              <a:rPr lang="en-US" dirty="0">
                <a:solidFill>
                  <a:srgbClr val="000000"/>
                </a:solidFill>
              </a:rPr>
              <a:t>and infrequent gains and losses </a:t>
            </a:r>
            <a:endParaRPr lang="en-US" dirty="0" smtClean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Discontinued operations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977216" y="3244334"/>
            <a:ext cx="4517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4" name="AutoShape 14" descr="data:image/jpg;base64,/9j/4AAQSkZJRgABAQEAwADAAAD/2wBDAAUDBAQEAwUEBAQFBQUGBwwIBwcHBw8LCwkMEQ8SEhEPERETFhwXExQaFRERGCEYGh0dHx8fExciJCIeJBweHx7/2wBDAQUFBQcGBw4ICA4eFBEUHh4eHh4eHh4eHh4eHh4eHh4eHh4eHh4eHh4eHh4eHh4eHh4eHh4eHh4eHh4eHh4eHh7/wAARCAAqAN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rn/iTcT2vw88R3VrNJBPFpdy8ckbFWRhExBBHIIPevmj4d6R8WPHOm3GoaP401BIoJfKcT6rMpzjPGM17OXZQsXQnXnVUIxdtfM8zGZi8PVjSjTcm1fQ+t6K8Q+HXgf4paH4wstU8TeLJLvSYN7XET6nLIpGwgZVuDg4PNeo6f4z8JahevZWPiTS7m4QEmOO5Vjx1xzz+Fc+LwHsZ2oz9orXbinZepvh8X7SN6keR32fU3qKwbPxn4UvLG7vrXxBp81tZgG5lSYFYgem49qgu/Gnht9EN7Za/p0nnrIloRMp82RV6KO5HFcywle9uR9tmbfWKVr8y+86WivGvgJ8RtT8Q2fiK88XapZxW+nyQCOV9sKIG8zOSeP4RXqOh+ItB13zP7G1mw1Ax/fFvOrlfqAeK2xuXV8HVlTmr8trtbapPf5mWFxtLE04zi99k9+xqUVW1TULDS7J73Ury3s7ZPvSzyBFH4msi38beELjTbjUofEmmSWltjz5VuFIjycDd6ZJArmhQqzXNGLa9DeVWEXaUkmdBRXinx2+Kk2i6Xo1z4M1qxnN28hkZQJAUGACPxzXqPgnXbLxF4btNRs76G8JiRZ3iOQJdoLD2OTXXXyzEUMNDETXuybXW6t3OeljqNWtKjF6q349jaor5Y8aeKPEtv+2dp+gweINVi0l5bcNYpdyCAgw5OUB28nnpX1PXnnYFFc34l8eeC/DV4tnr3inSNOuWAIhnulV8HuVzkD3NbOkanpusWEd/pN/a39pJ9ye3lWRG+hBxQBborB8T+M/Cfhh0j8Q+JNK0uSQZSO5ukR2HqFJzj3rH8d+OtHsvhVrnizQ9e02eO2spDbXUUyyx+eRiNcgkZLlRj3oA7aivn79nT44Wuu+Er+6+IPinSrXUYJyQshWHEPygMR6bmAz717noOsaXr2lxapo1/b39lLny54H3I2Dg4P1oAvUVhP4x8LJ4oHhdtesBrfH+gmYedyu4fL16c1UtviJ4FuZL6OHxbo7Np6lrv/SlHkAHaS2TxzxQB1FFZ8muaNHoaa7LqlnFpbxLMt3JMqxFCMhtx4wRWV4c8f+CPEV6bHQ/Fej6hdc/uYLtGc+4XOT+FAHS0Vl+JfEWg+GrAX3iDWLLS7YttWS6mWMM3oM9T7Cl8OeIND8R2H2/QNWstTtc7TLazLIoPocdD7UAadFFFAHN/FP8A5Jn4o/7BF1/6Kavmn4MfFSLwHod5p76fHcme483c0jLj5QMcKa+mPidHJL8N/EscSM7vpN0qqoySTE2ABXj/AOzR4K0XUvC2oy+JPDVvcXC3e2Nry1+YLtHTcOma+uyerhaeV1niY80eZaJ2Z87mVOvPH0lQlaVnqZnx0+Il74g+HuhJYf6JFq7SNPHG5JZUbaFyQOM1oX3wBsbHwQ+o2+o6guuwWxnwNoG8LkqADx6ZzXQfHv4Ytq3hSxbwjp8UU2lFilnAoXcjcnaPXPPvXF2/xI+KuuaHJ4Tg8MzjUPJMNxeNbujquMEsCMKcZ5r0sJVnUwdP+zZqCUpOabSdr6XvurHFiKcYYmf12Lk3FcrSe9tbedzmfhdn/hUvxCz1+zw/+hGtj4EfDuLXPD1z4w1G6uVSwMq2cSkbWKpknrnGT0wKp/DPS9Ti+Ffj+GbT7tJZIIQitCwLncegxzXqv7PtrdW/wPuYLi3mhlL3WEdCrcjjg12ZvjZ0KeIdKVm5xXycFc5suw0as6KqLRQb+fMzx74E+AIPHms6rDqVzdxaZZlHlSFgA8jFgufwDdqv/ETww3wj+I+h3/h28uRBcHfGZCM8MA6EjqMEdR3rtv2RbK8sx4q+12k9vvlttvmxld2PN6Z61F+1jY3t3rPhNrWzuLgIZtxijLbfmi646VMsyq1M8lhZS/dNWt0+C/5lLBU4ZUsRGP7xO9+vxW/Iwvi6+ofED42ad4NF1JHYqECpHyEym93wcAnGaZ8afg/p/gzwedc0O+vpFR0iuo5CCrKxGCcY/ixxzWr8YPCfirQvGmnfETwraS3RSKNpUijLtG4TacqOSpGQfxrnvH/jP4ifEHwfPCfDM1lpNsySXTxxP+9bcAoGRzyc4HpzTwU67WFlhakVRikpK63vrdd308xYqNJOusRBuo23F2e3S3p1Oa8Y2Nsvwe8H6kI/9Jee5hLZ/gBBAx9TX1V8MdB0vw/4MsLbSrcwxTwpcSDcWzIyLuPNfPuteEde1b4AeHZLDTLqabT7ud5rdYj5u1u4Xqele8/B7WrrXPAGnXV5YvZTwoLZ4mBBzGAucHkZxXl8RVpVMGuSV0qk01fzdtPyO7JqahiXzRs3CNtPLU+b/Hf/ACfXpv8A12tv/RFfRXxy8TXXhD4Wa5r1iyrdwW5EDN/C7HAP618vftB3PiHw9+1FL4q0nQ7u/NkLeSPFu7RuRCBjKiuz8MePPGHxuTU/h/4k8LLo1pe2MjJdeTKuyReU+8Mda+IPqzznwp8PfCdz8Hb34p/EbWL5r3UJZvsUTT7DPIGIBzhmYkg9ug/Guj/Zc0rxV4P8FeKfiJJPe2Oix6fLLbWcy/urplUlZOTkYx1C8+teaan4d8b+BvEmnaf418JalrunaSzpp9pJ5hs3LMW+VlBBBY5K9TwDX0R8Fofiv48s/Ekfj2xXS/Cuq2TW9tZS2/kvESu1fKTqqAdd3U4x3oA8x+AfwlX40f2z408batqTb7oxqY2GZXwCTuOSAMgYxiukuPgFN4Q0r4gyS6pqEvhtNHklt4GKqtzIi+YhfDZyjqCOBn6ZFc74a1j4sfs73uo6E/hmTV9EnnMkMvlO0LN0DK6g4JAGVNd18Nbn42fEj/hK5vElo2meH9W0qe2gtrqFowsjRlY/KU/MBk/MTwaAPF/C3hnRm/Zk8U+LGtT/AGul7FaLNvPERkjJGOnUCvqr9kX/AJIJoH/bb/0a1eFfBrwr4n1fwF4z+DesaDc6VeyR/bra5uUZFMyMuFzjBUkdRnrUnwp+I3xM+E+lv4D1D4danqUkczmzUQyZBJ5AKqQ655yPWgGauof8n8p/vx/+kgrzP4ZfDw/Er416/oc93c2unx3dxPdvBjJUSnA5PqR611vw407xxL+1pY6z4w0q4g1C6mNxclYmMUIeDKx7unyrtXr2xXS/sk6bqVn8c/G093p93bwyLPsklhZVb/SM8EjmgDC+JOm3njf466P8GLfUbqHw3oFvDaqsZySEhVnkbOAWxxntjjqa43xb4D0e4+Mtn4R+Esl/eSWhUXN5FN5hjkBG5wcKFC/XGe9em/tTfCzxla+OLn4ieBEvp/t0Hl38dlnz4js2MQByVZQM4561wfwv1r4mRaZa+Ffhn4Jn0e7adG1LVTbu0k7KekkjgBEHPy/X1OQDV/ashvNN+KXhC28YTXep6Pb2ECySSExicB/3xBXOGPGcZPT2r139lvwv4N03U9Z17wN4sk1HT7xAk2nHpbNuymc4bIG4Akc1Q/aM1r4gaLDo39qeCtG8WeHGgjbUVOntP5U4/wBZg5zGCOjY4rJ/Y48J6zb+MvEnjNtBufD+g30Pk2VnMGG7LhgRu5IUAjP+1QHQ+oKKKKCQooooAKKKKACiiigAooooAKKKKACiiigAooooAKKKKACiiigAooooAKKKKACiiigAooooAKKKKAP/2Q=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24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E0B85-78B3-43D8-9701-BEE076E86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34" y="261779"/>
            <a:ext cx="6066502" cy="63030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1) Revenues	</a:t>
            </a:r>
          </a:p>
          <a:p>
            <a:pPr lvl="1"/>
            <a:r>
              <a:rPr lang="en-US" dirty="0"/>
              <a:t>Increases in assets and/or reduction in liabilities as a results of delivering/producing goods and services  from the companies ongoing central or major operation.</a:t>
            </a:r>
          </a:p>
          <a:p>
            <a:pPr lvl="1"/>
            <a:r>
              <a:rPr lang="en-US" dirty="0"/>
              <a:t>Example:  Sales revenues, consulting revenues, tuition revenues</a:t>
            </a:r>
          </a:p>
          <a:p>
            <a:pPr marL="0" indent="0">
              <a:buNone/>
            </a:pPr>
            <a:r>
              <a:rPr lang="en-US" dirty="0"/>
              <a:t>2) Expenses	</a:t>
            </a:r>
          </a:p>
          <a:p>
            <a:pPr lvl="1"/>
            <a:r>
              <a:rPr lang="en-US" dirty="0"/>
              <a:t>Decreases in assets and/or increase in liabilities as a results of incurring cost to run the business  central/major operations. Example. COGS, Rent, Depreciation, salary , delivery etc.</a:t>
            </a:r>
          </a:p>
          <a:p>
            <a:pPr marL="0" indent="0">
              <a:buNone/>
            </a:pPr>
            <a:r>
              <a:rPr lang="en-US" dirty="0"/>
              <a:t>3) Gains	</a:t>
            </a:r>
          </a:p>
          <a:p>
            <a:pPr lvl="1"/>
            <a:r>
              <a:rPr lang="en-US" dirty="0"/>
              <a:t>Increases in assets and/or reduction in liabilities as a results from peripheral or incidental transactions of an entity.  </a:t>
            </a:r>
          </a:p>
          <a:p>
            <a:pPr lvl="1"/>
            <a:r>
              <a:rPr lang="en-US" dirty="0"/>
              <a:t>Example sale of PPE, sale of Investment write-off of assets</a:t>
            </a:r>
          </a:p>
          <a:p>
            <a:pPr marL="0" indent="0">
              <a:buNone/>
            </a:pPr>
            <a:r>
              <a:rPr lang="en-US" dirty="0"/>
              <a:t>4) Losses	</a:t>
            </a:r>
          </a:p>
          <a:p>
            <a:pPr lvl="1"/>
            <a:r>
              <a:rPr lang="en-US" dirty="0"/>
              <a:t>Decreases in assets and/or increase in liabilities from peripheral or incidental transactions of an entity. </a:t>
            </a:r>
          </a:p>
          <a:p>
            <a:pPr lvl="1"/>
            <a:r>
              <a:rPr lang="en-US" dirty="0"/>
              <a:t>Example sale of PPE, sale of Investment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3E7099-4498-4680-8784-231C15AD0199}"/>
              </a:ext>
            </a:extLst>
          </p:cNvPr>
          <p:cNvSpPr/>
          <p:nvPr/>
        </p:nvSpPr>
        <p:spPr>
          <a:xfrm>
            <a:off x="6129824" y="768927"/>
            <a:ext cx="5721927" cy="666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EDB932-C659-41AF-B8E1-466B7BE3F0B7}"/>
              </a:ext>
            </a:extLst>
          </p:cNvPr>
          <p:cNvSpPr/>
          <p:nvPr/>
        </p:nvSpPr>
        <p:spPr>
          <a:xfrm>
            <a:off x="6160436" y="1435730"/>
            <a:ext cx="5721927" cy="330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56B41B-DDAD-4D7F-B50A-BFF0BD610576}"/>
              </a:ext>
            </a:extLst>
          </p:cNvPr>
          <p:cNvSpPr/>
          <p:nvPr/>
        </p:nvSpPr>
        <p:spPr>
          <a:xfrm>
            <a:off x="6160436" y="1766455"/>
            <a:ext cx="5721927" cy="207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D973D9-61E4-40E3-86FB-41D94DC672E9}"/>
              </a:ext>
            </a:extLst>
          </p:cNvPr>
          <p:cNvSpPr/>
          <p:nvPr/>
        </p:nvSpPr>
        <p:spPr>
          <a:xfrm>
            <a:off x="6047286" y="2590801"/>
            <a:ext cx="5721927" cy="207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56419C-F1B4-4A39-8DFF-2BC61457A275}"/>
              </a:ext>
            </a:extLst>
          </p:cNvPr>
          <p:cNvSpPr/>
          <p:nvPr/>
        </p:nvSpPr>
        <p:spPr>
          <a:xfrm>
            <a:off x="6160436" y="1963657"/>
            <a:ext cx="5721927" cy="62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161C2A-ED75-4378-83B7-3503AE6750EA}"/>
              </a:ext>
            </a:extLst>
          </p:cNvPr>
          <p:cNvSpPr/>
          <p:nvPr/>
        </p:nvSpPr>
        <p:spPr>
          <a:xfrm>
            <a:off x="6129824" y="2805546"/>
            <a:ext cx="5721927" cy="817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B03652-B105-4BB1-A6F4-68C60C216FA9}"/>
              </a:ext>
            </a:extLst>
          </p:cNvPr>
          <p:cNvSpPr/>
          <p:nvPr/>
        </p:nvSpPr>
        <p:spPr>
          <a:xfrm>
            <a:off x="6212364" y="3652131"/>
            <a:ext cx="5721927" cy="1032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B277AD-3107-499F-9D0A-3462661571C1}"/>
              </a:ext>
            </a:extLst>
          </p:cNvPr>
          <p:cNvSpPr/>
          <p:nvPr/>
        </p:nvSpPr>
        <p:spPr>
          <a:xfrm>
            <a:off x="6129824" y="4684297"/>
            <a:ext cx="5721927" cy="706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6B8943-4F2C-4239-98D5-CB917DA04417}"/>
              </a:ext>
            </a:extLst>
          </p:cNvPr>
          <p:cNvSpPr/>
          <p:nvPr/>
        </p:nvSpPr>
        <p:spPr>
          <a:xfrm>
            <a:off x="6096000" y="5390878"/>
            <a:ext cx="5721927" cy="706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286FA-94CF-4518-8768-F9F2D035B172}"/>
              </a:ext>
            </a:extLst>
          </p:cNvPr>
          <p:cNvSpPr/>
          <p:nvPr/>
        </p:nvSpPr>
        <p:spPr>
          <a:xfrm>
            <a:off x="6112912" y="6082477"/>
            <a:ext cx="5721927" cy="567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A8705C-92D8-4321-81F7-4389023A8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266" y="2538249"/>
            <a:ext cx="5264122" cy="41793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A67FBD-87A3-456B-BA02-5DD5F1622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318" y="-385958"/>
            <a:ext cx="469582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0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E0B85-78B3-43D8-9701-BEE076E86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34" y="261779"/>
            <a:ext cx="6066502" cy="63030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1) Revenues	</a:t>
            </a:r>
          </a:p>
          <a:p>
            <a:pPr lvl="1"/>
            <a:r>
              <a:rPr lang="en-US" dirty="0"/>
              <a:t>Increases in assets and/or reduction in liabilities as a results of delivering/producing goods and services  from the companies ongoing central or major operation.</a:t>
            </a:r>
          </a:p>
          <a:p>
            <a:pPr lvl="1"/>
            <a:r>
              <a:rPr lang="en-US" dirty="0"/>
              <a:t>Example:  Sales revenues, consulting revenues, tuition revenues</a:t>
            </a:r>
          </a:p>
          <a:p>
            <a:pPr marL="0" indent="0">
              <a:buNone/>
            </a:pPr>
            <a:r>
              <a:rPr lang="en-US" dirty="0"/>
              <a:t>2) Expenses	</a:t>
            </a:r>
          </a:p>
          <a:p>
            <a:pPr lvl="1"/>
            <a:r>
              <a:rPr lang="en-US" dirty="0"/>
              <a:t>Decreases in assets and/or increase in liabilities as a results of incurring cost to run the business  central/major operations. Example. COGS, Rent, Depreciation, salary , delivery etc.</a:t>
            </a:r>
          </a:p>
          <a:p>
            <a:pPr marL="0" indent="0">
              <a:buNone/>
            </a:pPr>
            <a:r>
              <a:rPr lang="en-US" dirty="0"/>
              <a:t>3) Gains	</a:t>
            </a:r>
          </a:p>
          <a:p>
            <a:pPr lvl="1"/>
            <a:r>
              <a:rPr lang="en-US" dirty="0"/>
              <a:t>Increases in assets and/or reduction in liabilities as a results from peripheral or incidental transactions of an entity.  </a:t>
            </a:r>
          </a:p>
          <a:p>
            <a:pPr lvl="1"/>
            <a:r>
              <a:rPr lang="en-US" dirty="0"/>
              <a:t>Example sale of PPE, sale of Investment write-off of assets</a:t>
            </a:r>
          </a:p>
          <a:p>
            <a:pPr marL="0" indent="0">
              <a:buNone/>
            </a:pPr>
            <a:r>
              <a:rPr lang="en-US" dirty="0"/>
              <a:t>4) Losses	</a:t>
            </a:r>
          </a:p>
          <a:p>
            <a:pPr lvl="1"/>
            <a:r>
              <a:rPr lang="en-US" dirty="0"/>
              <a:t>Decreases in assets and/or increase in liabilities from peripheral or incidental transactions of an entity. </a:t>
            </a:r>
          </a:p>
          <a:p>
            <a:pPr lvl="1"/>
            <a:r>
              <a:rPr lang="en-US" dirty="0"/>
              <a:t>Example sale of PPE, sale of Investment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CFFB21-4D25-4202-9E64-88BA7B89C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769886"/>
              </p:ext>
            </p:extLst>
          </p:nvPr>
        </p:nvGraphicFramePr>
        <p:xfrm>
          <a:off x="6212364" y="95198"/>
          <a:ext cx="5556849" cy="6469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390">
                  <a:extLst>
                    <a:ext uri="{9D8B030D-6E8A-4147-A177-3AD203B41FA5}">
                      <a16:colId xmlns:a16="http://schemas.microsoft.com/office/drawing/2014/main" val="15348871"/>
                    </a:ext>
                  </a:extLst>
                </a:gridCol>
                <a:gridCol w="3156096">
                  <a:extLst>
                    <a:ext uri="{9D8B030D-6E8A-4147-A177-3AD203B41FA5}">
                      <a16:colId xmlns:a16="http://schemas.microsoft.com/office/drawing/2014/main" val="3515689437"/>
                    </a:ext>
                  </a:extLst>
                </a:gridCol>
                <a:gridCol w="756952">
                  <a:extLst>
                    <a:ext uri="{9D8B030D-6E8A-4147-A177-3AD203B41FA5}">
                      <a16:colId xmlns:a16="http://schemas.microsoft.com/office/drawing/2014/main" val="831049223"/>
                    </a:ext>
                  </a:extLst>
                </a:gridCol>
                <a:gridCol w="731290">
                  <a:extLst>
                    <a:ext uri="{9D8B030D-6E8A-4147-A177-3AD203B41FA5}">
                      <a16:colId xmlns:a16="http://schemas.microsoft.com/office/drawing/2014/main" val="3249811202"/>
                    </a:ext>
                  </a:extLst>
                </a:gridCol>
                <a:gridCol w="744121">
                  <a:extLst>
                    <a:ext uri="{9D8B030D-6E8A-4147-A177-3AD203B41FA5}">
                      <a16:colId xmlns:a16="http://schemas.microsoft.com/office/drawing/2014/main" val="1141826419"/>
                    </a:ext>
                  </a:extLst>
                </a:gridCol>
              </a:tblGrid>
              <a:tr h="20882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Adam Company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50631"/>
                  </a:ext>
                </a:extLst>
              </a:tr>
              <a:tr h="20882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Income Statement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34109"/>
                  </a:ext>
                </a:extLst>
              </a:tr>
              <a:tr h="20882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300" b="1" u="none" strike="noStrike" dirty="0">
                          <a:effectLst/>
                        </a:rPr>
                        <a:t>For the Year Ended December 31, </a:t>
                      </a:r>
                      <a:r>
                        <a:rPr lang="en-US" sz="1300" b="1" u="none" strike="noStrike" dirty="0" smtClean="0">
                          <a:effectLst/>
                        </a:rPr>
                        <a:t>20X4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848780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Sales revenue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$ 120,000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877403384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Cost of goods sold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75,300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203073618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Gross profit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44,700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570586779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110575918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sng" strike="noStrike" dirty="0">
                          <a:effectLst/>
                        </a:rPr>
                        <a:t>Operating Expenses</a:t>
                      </a:r>
                      <a:endParaRPr lang="en-US" sz="1300" b="1" i="0" u="sng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668732739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  Selling expenses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250610739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Sales commissions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$     7,980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621441918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Depreciation of sales equipment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 6,480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667409484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Delivery expense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 2,690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$  17,150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831741733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   Administrative expenses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41419907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Officers’ salaries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 4,900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826397960"/>
                  </a:ext>
                </a:extLst>
              </a:tr>
              <a:tr h="413806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Depreciation of office furniture and equipment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 3,960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8,860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26,010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655349228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             Income from operations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18,690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443791929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ctr"/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747034189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sng" strike="noStrike" dirty="0">
                          <a:effectLst/>
                        </a:rPr>
                        <a:t>Other Revenues and Gains</a:t>
                      </a:r>
                      <a:endParaRPr lang="en-US" sz="1300" b="1" i="0" u="sng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93664668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Gain on a sale of warehouse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10,000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065925298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Rent revenue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17,230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82429383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45,920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194907218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sng" strike="noStrike">
                          <a:effectLst/>
                        </a:rPr>
                        <a:t>Other Expenses and Losses</a:t>
                      </a:r>
                      <a:endParaRPr lang="en-US" sz="1300" b="1" i="0" u="sng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37800756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Loss from sale of investment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 5,000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104524945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Interest expense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 1,860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958269178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524763702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>
                          <a:effectLst/>
                        </a:rPr>
                        <a:t>Income before income tax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39,060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036123189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>
                          <a:effectLst/>
                        </a:rPr>
                        <a:t>Income tax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       8,203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880987094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>
                          <a:effectLst/>
                        </a:rPr>
                        <a:t>Net income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 $   30,857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346620677"/>
                  </a:ext>
                </a:extLst>
              </a:tr>
              <a:tr h="2088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>
                          <a:effectLst/>
                        </a:rPr>
                        <a:t> 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931196884"/>
                  </a:ext>
                </a:extLst>
              </a:tr>
              <a:tr h="2088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300" b="1" u="none" strike="noStrike">
                          <a:effectLst/>
                        </a:rPr>
                        <a:t>Earnings per share 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>
                          <a:effectLst/>
                        </a:rPr>
                        <a:t> 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 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300" b="1" u="none" strike="noStrike" dirty="0">
                          <a:effectLst/>
                        </a:rPr>
                        <a:t> $       0.76 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493884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20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02C0A8-0034-4DE7-B65F-B354DCA6BF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789923"/>
              </p:ext>
            </p:extLst>
          </p:nvPr>
        </p:nvGraphicFramePr>
        <p:xfrm>
          <a:off x="6215294" y="946767"/>
          <a:ext cx="5664200" cy="4031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0200">
                  <a:extLst>
                    <a:ext uri="{9D8B030D-6E8A-4147-A177-3AD203B41FA5}">
                      <a16:colId xmlns:a16="http://schemas.microsoft.com/office/drawing/2014/main" val="1670117446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83069089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1858695525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126247883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317430624"/>
                    </a:ext>
                  </a:extLst>
                </a:gridCol>
              </a:tblGrid>
              <a:tr h="1905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P. BRIDE COMPANY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350957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Income Statement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704502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For the Year Ended December 31, </a:t>
                      </a:r>
                      <a:r>
                        <a:rPr lang="en-US" sz="1100" b="1" u="none" strike="noStrike" dirty="0" smtClean="0">
                          <a:effectLst/>
                        </a:rPr>
                        <a:t>20X4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055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064232752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sng" strike="noStrike" dirty="0">
                          <a:effectLst/>
                        </a:rPr>
                        <a:t>Revenues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517643614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Net sales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$ 120,000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976981783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Gain on sale of warehouse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$   10,000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433491277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Rental revenue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  17,230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04832312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Total revenues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147,230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39167456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588829694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sng" strike="noStrike" dirty="0">
                          <a:effectLst/>
                        </a:rPr>
                        <a:t>Expenses</a:t>
                      </a:r>
                      <a:endParaRPr lang="en-US" sz="1100" b="1" i="0" u="sng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291181222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Cost of goods sold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  75,300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510712565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Selling expenses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  17,150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519099814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Loss on sale of investment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    5,000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178085497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Administrative expenses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    8,860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170901839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Interest expense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    1,860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221151109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Total expenses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108,170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153866119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758431080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Income before income tax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      39,060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710125234"/>
                  </a:ext>
                </a:extLst>
              </a:tr>
              <a:tr h="1714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Income tax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 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        8,203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802890346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>
                          <a:effectLst/>
                        </a:rPr>
                        <a:t>Net income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 $   30,857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572867556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955463165"/>
                  </a:ext>
                </a:extLst>
              </a:tr>
              <a:tr h="17653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>
                          <a:effectLst/>
                        </a:rPr>
                        <a:t>Earnings per share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>
                          <a:effectLst/>
                        </a:rPr>
                        <a:t> 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u="none" strike="noStrike" dirty="0">
                          <a:effectLst/>
                        </a:rPr>
                        <a:t> $       0.76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34222846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33BE18-F01A-426F-A966-A6FA3E439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065681"/>
              </p:ext>
            </p:extLst>
          </p:nvPr>
        </p:nvGraphicFramePr>
        <p:xfrm>
          <a:off x="258793" y="97782"/>
          <a:ext cx="5529440" cy="6520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559">
                  <a:extLst>
                    <a:ext uri="{9D8B030D-6E8A-4147-A177-3AD203B41FA5}">
                      <a16:colId xmlns:a16="http://schemas.microsoft.com/office/drawing/2014/main" val="15348871"/>
                    </a:ext>
                  </a:extLst>
                </a:gridCol>
                <a:gridCol w="3413435">
                  <a:extLst>
                    <a:ext uri="{9D8B030D-6E8A-4147-A177-3AD203B41FA5}">
                      <a16:colId xmlns:a16="http://schemas.microsoft.com/office/drawing/2014/main" val="3515689437"/>
                    </a:ext>
                  </a:extLst>
                </a:gridCol>
                <a:gridCol w="480312">
                  <a:extLst>
                    <a:ext uri="{9D8B030D-6E8A-4147-A177-3AD203B41FA5}">
                      <a16:colId xmlns:a16="http://schemas.microsoft.com/office/drawing/2014/main" val="831049223"/>
                    </a:ext>
                  </a:extLst>
                </a:gridCol>
                <a:gridCol w="727683">
                  <a:extLst>
                    <a:ext uri="{9D8B030D-6E8A-4147-A177-3AD203B41FA5}">
                      <a16:colId xmlns:a16="http://schemas.microsoft.com/office/drawing/2014/main" val="3249811202"/>
                    </a:ext>
                  </a:extLst>
                </a:gridCol>
                <a:gridCol w="740451">
                  <a:extLst>
                    <a:ext uri="{9D8B030D-6E8A-4147-A177-3AD203B41FA5}">
                      <a16:colId xmlns:a16="http://schemas.microsoft.com/office/drawing/2014/main" val="1141826419"/>
                    </a:ext>
                  </a:extLst>
                </a:gridCol>
              </a:tblGrid>
              <a:tr h="16567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Adam Company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50631"/>
                  </a:ext>
                </a:extLst>
              </a:tr>
              <a:tr h="18513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Income Statement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34109"/>
                  </a:ext>
                </a:extLst>
              </a:tr>
              <a:tr h="18513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For the Year Ended December 31, </a:t>
                      </a:r>
                      <a:r>
                        <a:rPr lang="en-US" sz="1200" b="1" u="none" strike="noStrike" dirty="0" smtClean="0">
                          <a:effectLst/>
                        </a:rPr>
                        <a:t>20X4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848780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Sales revenue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$ 120,000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877403384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Cost of goods sold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75,300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203073618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Gross profit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44,700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570586779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110575918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sng" strike="noStrike" dirty="0">
                          <a:effectLst/>
                        </a:rPr>
                        <a:t>Operating Expenses</a:t>
                      </a:r>
                      <a:endParaRPr lang="en-US" sz="1200" b="1" i="0" u="sng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668732739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  Selling expenses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250610739"/>
                  </a:ext>
                </a:extLst>
              </a:tr>
              <a:tr h="327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Sales commissions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$     7,980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621441918"/>
                  </a:ext>
                </a:extLst>
              </a:tr>
              <a:tr h="327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Depreciation of sales equipment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  6,480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667409484"/>
                  </a:ext>
                </a:extLst>
              </a:tr>
              <a:tr h="327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Delivery expense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  2,690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$  17,150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831741733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   Administrative expenses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41419907"/>
                  </a:ext>
                </a:extLst>
              </a:tr>
              <a:tr h="327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Officers’ salaries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  4,900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826397960"/>
                  </a:ext>
                </a:extLst>
              </a:tr>
              <a:tr h="3668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Depreciation of office furniture and equipment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  3,960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 8,860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26,010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655349228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             Income from operations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18,690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443791929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747034189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sng" strike="noStrike" dirty="0">
                          <a:effectLst/>
                        </a:rPr>
                        <a:t>Other Revenues and Gains</a:t>
                      </a:r>
                      <a:endParaRPr lang="en-US" sz="1200" b="1" i="0" u="sng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93664668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Gain on sale of warehouse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10,000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065925298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</a:rPr>
                        <a:t>Rent revenue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17,230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82429383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45,920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194907218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sng" strike="noStrike">
                          <a:effectLst/>
                        </a:rPr>
                        <a:t>Other Expenses and Losses</a:t>
                      </a:r>
                      <a:endParaRPr lang="en-US" sz="1200" b="1" i="0" u="sng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37800756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Loss on sale of Equipment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  5,000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104524945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Interest expense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  1,860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958269178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524763702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Income before income tax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      39,060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3036123189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Income tax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        8,203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880987094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Net income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 $   30,857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1346620677"/>
                  </a:ext>
                </a:extLst>
              </a:tr>
              <a:tr h="1851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931196884"/>
                  </a:ext>
                </a:extLst>
              </a:tr>
              <a:tr h="18513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effectLst/>
                        </a:rPr>
                        <a:t>Earnings per share 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1" u="none" strike="noStrike" dirty="0">
                          <a:effectLst/>
                        </a:rPr>
                        <a:t> $       0.76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994" marR="3994" marT="3994" marB="0" anchor="ctr"/>
                </a:tc>
                <a:extLst>
                  <a:ext uri="{0D108BD9-81ED-4DB2-BD59-A6C34878D82A}">
                    <a16:rowId xmlns:a16="http://schemas.microsoft.com/office/drawing/2014/main" val="2493884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58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2168</TotalTime>
  <Words>370</Words>
  <Application>Microsoft Office PowerPoint</Application>
  <PresentationFormat>Widescreen</PresentationFormat>
  <Paragraphs>297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Liberation Sans</vt:lpstr>
      <vt:lpstr>Office Theme</vt:lpstr>
      <vt:lpstr>Income Statement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User_Acer</cp:lastModifiedBy>
  <cp:revision>7</cp:revision>
  <dcterms:created xsi:type="dcterms:W3CDTF">2021-10-01T12:39:32Z</dcterms:created>
  <dcterms:modified xsi:type="dcterms:W3CDTF">2025-10-27T11:45:48Z</dcterms:modified>
</cp:coreProperties>
</file>