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85" r:id="rId2"/>
    <p:sldId id="782" r:id="rId3"/>
    <p:sldId id="783" r:id="rId4"/>
    <p:sldId id="784" r:id="rId5"/>
    <p:sldId id="78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sour farhat" initials="mf" lastIdx="1" clrIdx="0">
    <p:extLst>
      <p:ext uri="{19B8F6BF-5375-455C-9EA6-DF929625EA0E}">
        <p15:presenceInfo xmlns:p15="http://schemas.microsoft.com/office/powerpoint/2012/main" userId="bed7c5799dc457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5" y="77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9C846F2E-2479-4537-9F81-3FB2BDB7C240}"/>
    <pc:docChg chg="delSld">
      <pc:chgData name="mansour farhat" userId="bed7c5799dc45719" providerId="LiveId" clId="{9C846F2E-2479-4537-9F81-3FB2BDB7C240}" dt="2021-10-20T13:35:43.895" v="0" actId="2696"/>
      <pc:docMkLst>
        <pc:docMk/>
      </pc:docMkLst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214242785" sldId="257"/>
        </pc:sldMkLst>
      </pc:sldChg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1449194138" sldId="258"/>
        </pc:sldMkLst>
      </pc:sldChg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4195698791" sldId="259"/>
        </pc:sldMkLst>
      </pc:sldChg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1279666693" sldId="767"/>
        </pc:sldMkLst>
      </pc:sldChg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2329331759" sldId="768"/>
        </pc:sldMkLst>
      </pc:sldChg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2301628913" sldId="769"/>
        </pc:sldMkLst>
      </pc:sldChg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2720607396" sldId="770"/>
        </pc:sldMkLst>
      </pc:sldChg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2633440131" sldId="772"/>
        </pc:sldMkLst>
      </pc:sldChg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2222309030" sldId="773"/>
        </pc:sldMkLst>
      </pc:sldChg>
      <pc:sldChg chg="del">
        <pc:chgData name="mansour farhat" userId="bed7c5799dc45719" providerId="LiveId" clId="{9C846F2E-2479-4537-9F81-3FB2BDB7C240}" dt="2021-10-20T13:35:43.895" v="0" actId="2696"/>
        <pc:sldMkLst>
          <pc:docMk/>
          <pc:sldMk cId="2744788866" sldId="774"/>
        </pc:sldMkLst>
      </pc:sldChg>
    </pc:docChg>
  </pc:docChgLst>
  <pc:docChgLst>
    <pc:chgData name="mansour farhat" userId="bed7c5799dc45719" providerId="LiveId" clId="{1A8F1DAE-11D5-44B3-A685-1C8C24C08628}"/>
    <pc:docChg chg="delSld">
      <pc:chgData name="mansour farhat" userId="bed7c5799dc45719" providerId="LiveId" clId="{1A8F1DAE-11D5-44B3-A685-1C8C24C08628}" dt="2021-11-07T01:33:57.794" v="1" actId="47"/>
      <pc:docMkLst>
        <pc:docMk/>
      </pc:docMkLst>
      <pc:sldChg chg="del">
        <pc:chgData name="mansour farhat" userId="bed7c5799dc45719" providerId="LiveId" clId="{1A8F1DAE-11D5-44B3-A685-1C8C24C08628}" dt="2021-11-07T01:33:53.007" v="0" actId="47"/>
        <pc:sldMkLst>
          <pc:docMk/>
          <pc:sldMk cId="3216118149" sldId="775"/>
        </pc:sldMkLst>
      </pc:sldChg>
      <pc:sldChg chg="del">
        <pc:chgData name="mansour farhat" userId="bed7c5799dc45719" providerId="LiveId" clId="{1A8F1DAE-11D5-44B3-A685-1C8C24C08628}" dt="2021-11-07T01:33:53.007" v="0" actId="47"/>
        <pc:sldMkLst>
          <pc:docMk/>
          <pc:sldMk cId="4020950306" sldId="776"/>
        </pc:sldMkLst>
      </pc:sldChg>
      <pc:sldChg chg="del">
        <pc:chgData name="mansour farhat" userId="bed7c5799dc45719" providerId="LiveId" clId="{1A8F1DAE-11D5-44B3-A685-1C8C24C08628}" dt="2021-11-07T01:33:53.007" v="0" actId="47"/>
        <pc:sldMkLst>
          <pc:docMk/>
          <pc:sldMk cId="4094097334" sldId="777"/>
        </pc:sldMkLst>
      </pc:sldChg>
      <pc:sldChg chg="del">
        <pc:chgData name="mansour farhat" userId="bed7c5799dc45719" providerId="LiveId" clId="{1A8F1DAE-11D5-44B3-A685-1C8C24C08628}" dt="2021-11-07T01:33:53.007" v="0" actId="47"/>
        <pc:sldMkLst>
          <pc:docMk/>
          <pc:sldMk cId="604554639" sldId="779"/>
        </pc:sldMkLst>
      </pc:sldChg>
      <pc:sldChg chg="del">
        <pc:chgData name="mansour farhat" userId="bed7c5799dc45719" providerId="LiveId" clId="{1A8F1DAE-11D5-44B3-A685-1C8C24C08628}" dt="2021-11-07T01:33:53.007" v="0" actId="47"/>
        <pc:sldMkLst>
          <pc:docMk/>
          <pc:sldMk cId="651194682" sldId="780"/>
        </pc:sldMkLst>
      </pc:sldChg>
      <pc:sldChg chg="del">
        <pc:chgData name="mansour farhat" userId="bed7c5799dc45719" providerId="LiveId" clId="{1A8F1DAE-11D5-44B3-A685-1C8C24C08628}" dt="2021-11-07T01:33:57.794" v="1" actId="47"/>
        <pc:sldMkLst>
          <pc:docMk/>
          <pc:sldMk cId="2511307277" sldId="788"/>
        </pc:sldMkLst>
      </pc:sldChg>
      <pc:sldChg chg="del">
        <pc:chgData name="mansour farhat" userId="bed7c5799dc45719" providerId="LiveId" clId="{1A8F1DAE-11D5-44B3-A685-1C8C24C08628}" dt="2021-11-07T01:33:57.794" v="1" actId="47"/>
        <pc:sldMkLst>
          <pc:docMk/>
          <pc:sldMk cId="4133921169" sldId="789"/>
        </pc:sldMkLst>
      </pc:sldChg>
      <pc:sldChg chg="del">
        <pc:chgData name="mansour farhat" userId="bed7c5799dc45719" providerId="LiveId" clId="{1A8F1DAE-11D5-44B3-A685-1C8C24C08628}" dt="2021-11-07T01:33:57.794" v="1" actId="47"/>
        <pc:sldMkLst>
          <pc:docMk/>
          <pc:sldMk cId="2325604138" sldId="790"/>
        </pc:sldMkLst>
      </pc:sldChg>
      <pc:sldChg chg="del">
        <pc:chgData name="mansour farhat" userId="bed7c5799dc45719" providerId="LiveId" clId="{1A8F1DAE-11D5-44B3-A685-1C8C24C08628}" dt="2021-11-07T01:33:57.794" v="1" actId="47"/>
        <pc:sldMkLst>
          <pc:docMk/>
          <pc:sldMk cId="3521360198" sldId="791"/>
        </pc:sldMkLst>
      </pc:sldChg>
      <pc:sldChg chg="del">
        <pc:chgData name="mansour farhat" userId="bed7c5799dc45719" providerId="LiveId" clId="{1A8F1DAE-11D5-44B3-A685-1C8C24C08628}" dt="2021-11-07T01:33:57.794" v="1" actId="47"/>
        <pc:sldMkLst>
          <pc:docMk/>
          <pc:sldMk cId="4128157257" sldId="793"/>
        </pc:sldMkLst>
      </pc:sldChg>
      <pc:sldChg chg="del">
        <pc:chgData name="mansour farhat" userId="bed7c5799dc45719" providerId="LiveId" clId="{1A8F1DAE-11D5-44B3-A685-1C8C24C08628}" dt="2021-11-07T01:33:57.794" v="1" actId="47"/>
        <pc:sldMkLst>
          <pc:docMk/>
          <pc:sldMk cId="827275987" sldId="794"/>
        </pc:sldMkLst>
      </pc:sldChg>
      <pc:sldChg chg="del">
        <pc:chgData name="mansour farhat" userId="bed7c5799dc45719" providerId="LiveId" clId="{1A8F1DAE-11D5-44B3-A685-1C8C24C08628}" dt="2021-11-07T01:33:57.794" v="1" actId="47"/>
        <pc:sldMkLst>
          <pc:docMk/>
          <pc:sldMk cId="378767817" sldId="795"/>
        </pc:sldMkLst>
      </pc:sldChg>
      <pc:sldChg chg="del">
        <pc:chgData name="mansour farhat" userId="bed7c5799dc45719" providerId="LiveId" clId="{1A8F1DAE-11D5-44B3-A685-1C8C24C08628}" dt="2021-11-07T01:33:57.794" v="1" actId="47"/>
        <pc:sldMkLst>
          <pc:docMk/>
          <pc:sldMk cId="3837319280" sldId="798"/>
        </pc:sldMkLst>
      </pc:sldChg>
      <pc:sldChg chg="del">
        <pc:chgData name="mansour farhat" userId="bed7c5799dc45719" providerId="LiveId" clId="{1A8F1DAE-11D5-44B3-A685-1C8C24C08628}" dt="2021-11-07T01:33:57.794" v="1" actId="47"/>
        <pc:sldMkLst>
          <pc:docMk/>
          <pc:sldMk cId="2839306481" sldId="799"/>
        </pc:sldMkLst>
      </pc:sldChg>
    </pc:docChg>
  </pc:docChgLst>
  <pc:docChgLst>
    <pc:chgData name="mansour farhat" userId="bed7c5799dc45719" providerId="LiveId" clId="{34C234C5-9CA4-4DD4-BD7A-B45ECD2375F9}"/>
    <pc:docChg chg="undo custSel addSld delSld modSld sldOrd addSection delSection">
      <pc:chgData name="mansour farhat" userId="bed7c5799dc45719" providerId="LiveId" clId="{34C234C5-9CA4-4DD4-BD7A-B45ECD2375F9}" dt="2021-10-01T22:42:09.422" v="8062" actId="20577"/>
      <pc:docMkLst>
        <pc:docMk/>
      </pc:docMkLst>
      <pc:sldChg chg="addSp modSp new mod modAnim">
        <pc:chgData name="mansour farhat" userId="bed7c5799dc45719" providerId="LiveId" clId="{34C234C5-9CA4-4DD4-BD7A-B45ECD2375F9}" dt="2021-09-07T14:23:13.214" v="1890"/>
        <pc:sldMkLst>
          <pc:docMk/>
          <pc:sldMk cId="2301628913" sldId="769"/>
        </pc:sldMkLst>
        <pc:spChg chg="mod">
          <ac:chgData name="mansour farhat" userId="bed7c5799dc45719" providerId="LiveId" clId="{34C234C5-9CA4-4DD4-BD7A-B45ECD2375F9}" dt="2021-09-07T04:58:28.459" v="400" actId="20577"/>
          <ac:spMkLst>
            <pc:docMk/>
            <pc:sldMk cId="2301628913" sldId="769"/>
            <ac:spMk id="2" creationId="{95243201-878D-4AFD-9E4E-22C0E6404E7C}"/>
          </ac:spMkLst>
        </pc:spChg>
        <pc:spChg chg="mod">
          <ac:chgData name="mansour farhat" userId="bed7c5799dc45719" providerId="LiveId" clId="{34C234C5-9CA4-4DD4-BD7A-B45ECD2375F9}" dt="2021-09-07T14:20:24.330" v="1815" actId="1076"/>
          <ac:spMkLst>
            <pc:docMk/>
            <pc:sldMk cId="2301628913" sldId="769"/>
            <ac:spMk id="3" creationId="{1F3829A5-AC33-408D-A6C6-0E2FBCD58558}"/>
          </ac:spMkLst>
        </pc:spChg>
        <pc:spChg chg="add mod">
          <ac:chgData name="mansour farhat" userId="bed7c5799dc45719" providerId="LiveId" clId="{34C234C5-9CA4-4DD4-BD7A-B45ECD2375F9}" dt="2021-09-07T14:23:13.214" v="1890"/>
          <ac:spMkLst>
            <pc:docMk/>
            <pc:sldMk cId="2301628913" sldId="769"/>
            <ac:spMk id="4" creationId="{36FC3EFE-4C8D-4AB0-886C-CBD3711B2782}"/>
          </ac:spMkLst>
        </pc:spChg>
      </pc:sldChg>
      <pc:sldChg chg="addSp delSp modSp new mod delAnim modAnim">
        <pc:chgData name="mansour farhat" userId="bed7c5799dc45719" providerId="LiveId" clId="{34C234C5-9CA4-4DD4-BD7A-B45ECD2375F9}" dt="2021-09-07T14:26:09.983" v="1897" actId="6549"/>
        <pc:sldMkLst>
          <pc:docMk/>
          <pc:sldMk cId="2720607396" sldId="770"/>
        </pc:sldMkLst>
        <pc:spChg chg="del mod">
          <ac:chgData name="mansour farhat" userId="bed7c5799dc45719" providerId="LiveId" clId="{34C234C5-9CA4-4DD4-BD7A-B45ECD2375F9}" dt="2021-09-07T01:56:11.408" v="70" actId="478"/>
          <ac:spMkLst>
            <pc:docMk/>
            <pc:sldMk cId="2720607396" sldId="770"/>
            <ac:spMk id="2" creationId="{6967706D-1496-450F-BA10-4B444423CF7B}"/>
          </ac:spMkLst>
        </pc:spChg>
        <pc:spChg chg="del">
          <ac:chgData name="mansour farhat" userId="bed7c5799dc45719" providerId="LiveId" clId="{34C234C5-9CA4-4DD4-BD7A-B45ECD2375F9}" dt="2021-09-07T01:53:39.523" v="34" actId="478"/>
          <ac:spMkLst>
            <pc:docMk/>
            <pc:sldMk cId="2720607396" sldId="770"/>
            <ac:spMk id="3" creationId="{F9157558-D845-45F4-901E-427473903E1B}"/>
          </ac:spMkLst>
        </pc:spChg>
        <pc:spChg chg="add del mod">
          <ac:chgData name="mansour farhat" userId="bed7c5799dc45719" providerId="LiveId" clId="{34C234C5-9CA4-4DD4-BD7A-B45ECD2375F9}" dt="2021-09-07T01:51:41.513" v="4" actId="478"/>
          <ac:spMkLst>
            <pc:docMk/>
            <pc:sldMk cId="2720607396" sldId="770"/>
            <ac:spMk id="4" creationId="{4F8F543B-0C66-400D-86B4-C06240B4B41E}"/>
          </ac:spMkLst>
        </pc:spChg>
        <pc:spChg chg="add mod">
          <ac:chgData name="mansour farhat" userId="bed7c5799dc45719" providerId="LiveId" clId="{34C234C5-9CA4-4DD4-BD7A-B45ECD2375F9}" dt="2021-09-07T14:21:02.349" v="1818" actId="1076"/>
          <ac:spMkLst>
            <pc:docMk/>
            <pc:sldMk cId="2720607396" sldId="770"/>
            <ac:spMk id="5" creationId="{DE027280-92E5-4835-B52E-AE12B095D2F0}"/>
          </ac:spMkLst>
        </pc:spChg>
        <pc:spChg chg="add mod">
          <ac:chgData name="mansour farhat" userId="bed7c5799dc45719" providerId="LiveId" clId="{34C234C5-9CA4-4DD4-BD7A-B45ECD2375F9}" dt="2021-09-07T14:21:02.349" v="1818" actId="1076"/>
          <ac:spMkLst>
            <pc:docMk/>
            <pc:sldMk cId="2720607396" sldId="770"/>
            <ac:spMk id="6" creationId="{1E367D14-270B-42FB-A300-F6B505B58FE2}"/>
          </ac:spMkLst>
        </pc:spChg>
        <pc:spChg chg="add mod">
          <ac:chgData name="mansour farhat" userId="bed7c5799dc45719" providerId="LiveId" clId="{34C234C5-9CA4-4DD4-BD7A-B45ECD2375F9}" dt="2021-09-07T14:21:02.349" v="1818" actId="1076"/>
          <ac:spMkLst>
            <pc:docMk/>
            <pc:sldMk cId="2720607396" sldId="770"/>
            <ac:spMk id="7" creationId="{9B5EFC8E-B7DE-40B2-B974-FD7C585B32E4}"/>
          </ac:spMkLst>
        </pc:spChg>
        <pc:spChg chg="mod">
          <ac:chgData name="mansour farhat" userId="bed7c5799dc45719" providerId="LiveId" clId="{34C234C5-9CA4-4DD4-BD7A-B45ECD2375F9}" dt="2021-09-07T01:51:42.868" v="5"/>
          <ac:spMkLst>
            <pc:docMk/>
            <pc:sldMk cId="2720607396" sldId="770"/>
            <ac:spMk id="9" creationId="{A63EA428-374D-46AD-A25A-092C9B408A92}"/>
          </ac:spMkLst>
        </pc:spChg>
        <pc:spChg chg="mod">
          <ac:chgData name="mansour farhat" userId="bed7c5799dc45719" providerId="LiveId" clId="{34C234C5-9CA4-4DD4-BD7A-B45ECD2375F9}" dt="2021-09-07T01:51:42.868" v="5"/>
          <ac:spMkLst>
            <pc:docMk/>
            <pc:sldMk cId="2720607396" sldId="770"/>
            <ac:spMk id="10" creationId="{850DA36F-56F7-40D7-A650-CE648C2A87ED}"/>
          </ac:spMkLst>
        </pc:spChg>
        <pc:spChg chg="mod">
          <ac:chgData name="mansour farhat" userId="bed7c5799dc45719" providerId="LiveId" clId="{34C234C5-9CA4-4DD4-BD7A-B45ECD2375F9}" dt="2021-09-07T01:51:42.868" v="5"/>
          <ac:spMkLst>
            <pc:docMk/>
            <pc:sldMk cId="2720607396" sldId="770"/>
            <ac:spMk id="11" creationId="{3C0F26F7-50AA-452E-84D2-1890F1C0FA53}"/>
          </ac:spMkLst>
        </pc:spChg>
        <pc:spChg chg="mod">
          <ac:chgData name="mansour farhat" userId="bed7c5799dc45719" providerId="LiveId" clId="{34C234C5-9CA4-4DD4-BD7A-B45ECD2375F9}" dt="2021-09-07T01:51:42.868" v="5"/>
          <ac:spMkLst>
            <pc:docMk/>
            <pc:sldMk cId="2720607396" sldId="770"/>
            <ac:spMk id="12" creationId="{26FBAC2B-A917-405D-8509-01150B1E4BC0}"/>
          </ac:spMkLst>
        </pc:spChg>
        <pc:spChg chg="mod">
          <ac:chgData name="mansour farhat" userId="bed7c5799dc45719" providerId="LiveId" clId="{34C234C5-9CA4-4DD4-BD7A-B45ECD2375F9}" dt="2021-09-07T01:51:42.868" v="5"/>
          <ac:spMkLst>
            <pc:docMk/>
            <pc:sldMk cId="2720607396" sldId="770"/>
            <ac:spMk id="13" creationId="{AFA806F3-7285-47A5-A228-08278894E547}"/>
          </ac:spMkLst>
        </pc:spChg>
        <pc:spChg chg="mod">
          <ac:chgData name="mansour farhat" userId="bed7c5799dc45719" providerId="LiveId" clId="{34C234C5-9CA4-4DD4-BD7A-B45ECD2375F9}" dt="2021-09-07T01:51:42.868" v="5"/>
          <ac:spMkLst>
            <pc:docMk/>
            <pc:sldMk cId="2720607396" sldId="770"/>
            <ac:spMk id="14" creationId="{2FE91FF2-430E-4CB4-9EDA-D921A33D5BFC}"/>
          </ac:spMkLst>
        </pc:spChg>
        <pc:spChg chg="mod">
          <ac:chgData name="mansour farhat" userId="bed7c5799dc45719" providerId="LiveId" clId="{34C234C5-9CA4-4DD4-BD7A-B45ECD2375F9}" dt="2021-09-07T01:51:42.868" v="5"/>
          <ac:spMkLst>
            <pc:docMk/>
            <pc:sldMk cId="2720607396" sldId="770"/>
            <ac:spMk id="15" creationId="{65DE84E4-0686-4F41-A950-5476550623EF}"/>
          </ac:spMkLst>
        </pc:spChg>
        <pc:spChg chg="add del">
          <ac:chgData name="mansour farhat" userId="bed7c5799dc45719" providerId="LiveId" clId="{34C234C5-9CA4-4DD4-BD7A-B45ECD2375F9}" dt="2021-09-07T01:55:56.596" v="68" actId="22"/>
          <ac:spMkLst>
            <pc:docMk/>
            <pc:sldMk cId="2720607396" sldId="770"/>
            <ac:spMk id="24" creationId="{D847B65B-440E-40D4-AC4A-787010A16CC3}"/>
          </ac:spMkLst>
        </pc:spChg>
        <pc:spChg chg="add del mod">
          <ac:chgData name="mansour farhat" userId="bed7c5799dc45719" providerId="LiveId" clId="{34C234C5-9CA4-4DD4-BD7A-B45ECD2375F9}" dt="2021-09-07T01:56:13.669" v="71" actId="478"/>
          <ac:spMkLst>
            <pc:docMk/>
            <pc:sldMk cId="2720607396" sldId="770"/>
            <ac:spMk id="26" creationId="{59E12B1E-A48B-457E-8037-10464E50A428}"/>
          </ac:spMkLst>
        </pc:spChg>
        <pc:spChg chg="add mod">
          <ac:chgData name="mansour farhat" userId="bed7c5799dc45719" providerId="LiveId" clId="{34C234C5-9CA4-4DD4-BD7A-B45ECD2375F9}" dt="2021-09-07T14:26:09.983" v="1897" actId="6549"/>
          <ac:spMkLst>
            <pc:docMk/>
            <pc:sldMk cId="2720607396" sldId="770"/>
            <ac:spMk id="28" creationId="{95F1B931-EA0F-4BBA-A994-FF4E73C3FB23}"/>
          </ac:spMkLst>
        </pc:spChg>
        <pc:spChg chg="add mod">
          <ac:chgData name="mansour farhat" userId="bed7c5799dc45719" providerId="LiveId" clId="{34C234C5-9CA4-4DD4-BD7A-B45ECD2375F9}" dt="2021-09-07T14:23:14.672" v="1891"/>
          <ac:spMkLst>
            <pc:docMk/>
            <pc:sldMk cId="2720607396" sldId="770"/>
            <ac:spMk id="31" creationId="{C66202B1-DCF3-4B5F-87FF-87C3911D1597}"/>
          </ac:spMkLst>
        </pc:spChg>
        <pc:grpChg chg="add mod">
          <ac:chgData name="mansour farhat" userId="bed7c5799dc45719" providerId="LiveId" clId="{34C234C5-9CA4-4DD4-BD7A-B45ECD2375F9}" dt="2021-09-07T14:21:02.349" v="1818" actId="1076"/>
          <ac:grpSpMkLst>
            <pc:docMk/>
            <pc:sldMk cId="2720607396" sldId="770"/>
            <ac:grpSpMk id="8" creationId="{7EDC987D-878F-4E57-A730-8F4B055D2477}"/>
          </ac:grpSpMkLst>
        </pc:grpChg>
        <pc:cxnChg chg="add mod">
          <ac:chgData name="mansour farhat" userId="bed7c5799dc45719" providerId="LiveId" clId="{34C234C5-9CA4-4DD4-BD7A-B45ECD2375F9}" dt="2021-09-07T14:21:02.349" v="1818" actId="1076"/>
          <ac:cxnSpMkLst>
            <pc:docMk/>
            <pc:sldMk cId="2720607396" sldId="770"/>
            <ac:cxnSpMk id="16" creationId="{B93F7561-5B54-4B7F-BFD7-A44642A303E6}"/>
          </ac:cxnSpMkLst>
        </pc:cxnChg>
        <pc:cxnChg chg="add mod">
          <ac:chgData name="mansour farhat" userId="bed7c5799dc45719" providerId="LiveId" clId="{34C234C5-9CA4-4DD4-BD7A-B45ECD2375F9}" dt="2021-09-07T14:21:02.349" v="1818" actId="1076"/>
          <ac:cxnSpMkLst>
            <pc:docMk/>
            <pc:sldMk cId="2720607396" sldId="770"/>
            <ac:cxnSpMk id="17" creationId="{932585B1-8DBE-41AF-907B-1F1A5DCB91CB}"/>
          </ac:cxnSpMkLst>
        </pc:cxnChg>
        <pc:cxnChg chg="add mod">
          <ac:chgData name="mansour farhat" userId="bed7c5799dc45719" providerId="LiveId" clId="{34C234C5-9CA4-4DD4-BD7A-B45ECD2375F9}" dt="2021-09-07T14:21:02.349" v="1818" actId="1076"/>
          <ac:cxnSpMkLst>
            <pc:docMk/>
            <pc:sldMk cId="2720607396" sldId="770"/>
            <ac:cxnSpMk id="18" creationId="{8A3F3BE5-263B-47FF-9E0D-ADADBF6FC1AE}"/>
          </ac:cxnSpMkLst>
        </pc:cxnChg>
        <pc:cxnChg chg="add mod">
          <ac:chgData name="mansour farhat" userId="bed7c5799dc45719" providerId="LiveId" clId="{34C234C5-9CA4-4DD4-BD7A-B45ECD2375F9}" dt="2021-09-07T05:04:23.056" v="750" actId="108"/>
          <ac:cxnSpMkLst>
            <pc:docMk/>
            <pc:sldMk cId="2720607396" sldId="770"/>
            <ac:cxnSpMk id="19" creationId="{F365D2BF-0BB5-4195-83BA-29B8600DC0C6}"/>
          </ac:cxnSpMkLst>
        </pc:cxnChg>
        <pc:cxnChg chg="add mod">
          <ac:chgData name="mansour farhat" userId="bed7c5799dc45719" providerId="LiveId" clId="{34C234C5-9CA4-4DD4-BD7A-B45ECD2375F9}" dt="2021-09-07T14:21:02.349" v="1818" actId="1076"/>
          <ac:cxnSpMkLst>
            <pc:docMk/>
            <pc:sldMk cId="2720607396" sldId="770"/>
            <ac:cxnSpMk id="20" creationId="{C2A2D215-D911-4497-9464-33112CCC286F}"/>
          </ac:cxnSpMkLst>
        </pc:cxnChg>
        <pc:cxnChg chg="add mod">
          <ac:chgData name="mansour farhat" userId="bed7c5799dc45719" providerId="LiveId" clId="{34C234C5-9CA4-4DD4-BD7A-B45ECD2375F9}" dt="2021-09-07T01:56:06.399" v="69" actId="1076"/>
          <ac:cxnSpMkLst>
            <pc:docMk/>
            <pc:sldMk cId="2720607396" sldId="770"/>
            <ac:cxnSpMk id="21" creationId="{913B48BA-F196-4321-B9F3-1EE3A4646610}"/>
          </ac:cxnSpMkLst>
        </pc:cxnChg>
        <pc:cxnChg chg="add mod">
          <ac:chgData name="mansour farhat" userId="bed7c5799dc45719" providerId="LiveId" clId="{34C234C5-9CA4-4DD4-BD7A-B45ECD2375F9}" dt="2021-09-07T14:21:02.349" v="1818" actId="1076"/>
          <ac:cxnSpMkLst>
            <pc:docMk/>
            <pc:sldMk cId="2720607396" sldId="770"/>
            <ac:cxnSpMk id="22" creationId="{664E661B-EF21-4878-9950-EDA4D708748B}"/>
          </ac:cxnSpMkLst>
        </pc:cxnChg>
      </pc:sldChg>
      <pc:sldChg chg="modSp new del mod">
        <pc:chgData name="mansour farhat" userId="bed7c5799dc45719" providerId="LiveId" clId="{34C234C5-9CA4-4DD4-BD7A-B45ECD2375F9}" dt="2021-09-07T01:56:29.957" v="76" actId="47"/>
        <pc:sldMkLst>
          <pc:docMk/>
          <pc:sldMk cId="3055355500" sldId="771"/>
        </pc:sldMkLst>
        <pc:spChg chg="mod">
          <ac:chgData name="mansour farhat" userId="bed7c5799dc45719" providerId="LiveId" clId="{34C234C5-9CA4-4DD4-BD7A-B45ECD2375F9}" dt="2021-09-07T01:53:07.491" v="32" actId="122"/>
          <ac:spMkLst>
            <pc:docMk/>
            <pc:sldMk cId="3055355500" sldId="771"/>
            <ac:spMk id="2" creationId="{5276F131-C75E-4858-A9DA-9A7F7C295958}"/>
          </ac:spMkLst>
        </pc:spChg>
        <pc:spChg chg="mod">
          <ac:chgData name="mansour farhat" userId="bed7c5799dc45719" providerId="LiveId" clId="{34C234C5-9CA4-4DD4-BD7A-B45ECD2375F9}" dt="2021-09-07T01:56:18.853" v="72" actId="21"/>
          <ac:spMkLst>
            <pc:docMk/>
            <pc:sldMk cId="3055355500" sldId="771"/>
            <ac:spMk id="3" creationId="{98269E11-B0DD-409A-85AB-1A63FF4DF94B}"/>
          </ac:spMkLst>
        </pc:spChg>
      </pc:sldChg>
      <pc:sldChg chg="addSp delSp modSp new mod modAnim">
        <pc:chgData name="mansour farhat" userId="bed7c5799dc45719" providerId="LiveId" clId="{34C234C5-9CA4-4DD4-BD7A-B45ECD2375F9}" dt="2021-09-07T14:23:16.112" v="1892"/>
        <pc:sldMkLst>
          <pc:docMk/>
          <pc:sldMk cId="2633440131" sldId="772"/>
        </pc:sldMkLst>
        <pc:spChg chg="del">
          <ac:chgData name="mansour farhat" userId="bed7c5799dc45719" providerId="LiveId" clId="{34C234C5-9CA4-4DD4-BD7A-B45ECD2375F9}" dt="2021-09-07T01:53:53.311" v="40" actId="478"/>
          <ac:spMkLst>
            <pc:docMk/>
            <pc:sldMk cId="2633440131" sldId="772"/>
            <ac:spMk id="2" creationId="{036582C5-642B-406A-9991-46C09619C8C1}"/>
          </ac:spMkLst>
        </pc:spChg>
        <pc:spChg chg="mod">
          <ac:chgData name="mansour farhat" userId="bed7c5799dc45719" providerId="LiveId" clId="{34C234C5-9CA4-4DD4-BD7A-B45ECD2375F9}" dt="2021-09-07T14:22:11.128" v="1843" actId="115"/>
          <ac:spMkLst>
            <pc:docMk/>
            <pc:sldMk cId="2633440131" sldId="772"/>
            <ac:spMk id="3" creationId="{11406BF1-E114-47EF-BBDA-CC6F4933C820}"/>
          </ac:spMkLst>
        </pc:spChg>
        <pc:spChg chg="add mod">
          <ac:chgData name="mansour farhat" userId="bed7c5799dc45719" providerId="LiveId" clId="{34C234C5-9CA4-4DD4-BD7A-B45ECD2375F9}" dt="2021-09-07T04:59:52.075" v="438" actId="255"/>
          <ac:spMkLst>
            <pc:docMk/>
            <pc:sldMk cId="2633440131" sldId="772"/>
            <ac:spMk id="4" creationId="{F8D5D13D-05CC-472E-B365-D1A28D055F1C}"/>
          </ac:spMkLst>
        </pc:spChg>
        <pc:spChg chg="add mod">
          <ac:chgData name="mansour farhat" userId="bed7c5799dc45719" providerId="LiveId" clId="{34C234C5-9CA4-4DD4-BD7A-B45ECD2375F9}" dt="2021-09-07T01:54:17.889" v="45" actId="1076"/>
          <ac:spMkLst>
            <pc:docMk/>
            <pc:sldMk cId="2633440131" sldId="772"/>
            <ac:spMk id="5" creationId="{F815ADFE-11CA-4E0B-A6A5-C1AEE95DC9C7}"/>
          </ac:spMkLst>
        </pc:spChg>
        <pc:spChg chg="add mod">
          <ac:chgData name="mansour farhat" userId="bed7c5799dc45719" providerId="LiveId" clId="{34C234C5-9CA4-4DD4-BD7A-B45ECD2375F9}" dt="2021-09-07T01:54:17.889" v="45" actId="1076"/>
          <ac:spMkLst>
            <pc:docMk/>
            <pc:sldMk cId="2633440131" sldId="772"/>
            <ac:spMk id="6" creationId="{2C332520-7785-4160-9496-7293F19659D5}"/>
          </ac:spMkLst>
        </pc:spChg>
        <pc:spChg chg="mod">
          <ac:chgData name="mansour farhat" userId="bed7c5799dc45719" providerId="LiveId" clId="{34C234C5-9CA4-4DD4-BD7A-B45ECD2375F9}" dt="2021-09-07T01:54:15.019" v="44"/>
          <ac:spMkLst>
            <pc:docMk/>
            <pc:sldMk cId="2633440131" sldId="772"/>
            <ac:spMk id="8" creationId="{371E0C09-5DE5-44B4-8652-2C54A7AE7B78}"/>
          </ac:spMkLst>
        </pc:spChg>
        <pc:spChg chg="mod">
          <ac:chgData name="mansour farhat" userId="bed7c5799dc45719" providerId="LiveId" clId="{34C234C5-9CA4-4DD4-BD7A-B45ECD2375F9}" dt="2021-09-07T01:54:15.019" v="44"/>
          <ac:spMkLst>
            <pc:docMk/>
            <pc:sldMk cId="2633440131" sldId="772"/>
            <ac:spMk id="9" creationId="{AFC0DE4F-E044-44A0-A4BB-13B93DB5AA77}"/>
          </ac:spMkLst>
        </pc:spChg>
        <pc:spChg chg="mod">
          <ac:chgData name="mansour farhat" userId="bed7c5799dc45719" providerId="LiveId" clId="{34C234C5-9CA4-4DD4-BD7A-B45ECD2375F9}" dt="2021-09-07T01:54:15.019" v="44"/>
          <ac:spMkLst>
            <pc:docMk/>
            <pc:sldMk cId="2633440131" sldId="772"/>
            <ac:spMk id="10" creationId="{9B96EC6B-9651-466A-80D4-29FF6422ABAD}"/>
          </ac:spMkLst>
        </pc:spChg>
        <pc:spChg chg="mod">
          <ac:chgData name="mansour farhat" userId="bed7c5799dc45719" providerId="LiveId" clId="{34C234C5-9CA4-4DD4-BD7A-B45ECD2375F9}" dt="2021-09-07T01:54:15.019" v="44"/>
          <ac:spMkLst>
            <pc:docMk/>
            <pc:sldMk cId="2633440131" sldId="772"/>
            <ac:spMk id="11" creationId="{36AF7E10-2932-4066-950F-1F383F0D0C5B}"/>
          </ac:spMkLst>
        </pc:spChg>
        <pc:spChg chg="mod">
          <ac:chgData name="mansour farhat" userId="bed7c5799dc45719" providerId="LiveId" clId="{34C234C5-9CA4-4DD4-BD7A-B45ECD2375F9}" dt="2021-09-07T01:54:15.019" v="44"/>
          <ac:spMkLst>
            <pc:docMk/>
            <pc:sldMk cId="2633440131" sldId="772"/>
            <ac:spMk id="12" creationId="{E4A629E8-4C82-4E08-A713-5E06E0B0BED9}"/>
          </ac:spMkLst>
        </pc:spChg>
        <pc:spChg chg="mod">
          <ac:chgData name="mansour farhat" userId="bed7c5799dc45719" providerId="LiveId" clId="{34C234C5-9CA4-4DD4-BD7A-B45ECD2375F9}" dt="2021-09-07T01:54:15.019" v="44"/>
          <ac:spMkLst>
            <pc:docMk/>
            <pc:sldMk cId="2633440131" sldId="772"/>
            <ac:spMk id="13" creationId="{69340943-0779-445B-92B1-F12097F4739A}"/>
          </ac:spMkLst>
        </pc:spChg>
        <pc:spChg chg="mod">
          <ac:chgData name="mansour farhat" userId="bed7c5799dc45719" providerId="LiveId" clId="{34C234C5-9CA4-4DD4-BD7A-B45ECD2375F9}" dt="2021-09-07T01:54:15.019" v="44"/>
          <ac:spMkLst>
            <pc:docMk/>
            <pc:sldMk cId="2633440131" sldId="772"/>
            <ac:spMk id="14" creationId="{6D5CFCC2-FC96-48F3-994B-8FB188E714C5}"/>
          </ac:spMkLst>
        </pc:spChg>
        <pc:spChg chg="add mod">
          <ac:chgData name="mansour farhat" userId="bed7c5799dc45719" providerId="LiveId" clId="{34C234C5-9CA4-4DD4-BD7A-B45ECD2375F9}" dt="2021-09-07T14:23:16.112" v="1892"/>
          <ac:spMkLst>
            <pc:docMk/>
            <pc:sldMk cId="2633440131" sldId="772"/>
            <ac:spMk id="21" creationId="{455A65CA-814C-4D55-AA8B-34EB745CE550}"/>
          </ac:spMkLst>
        </pc:spChg>
        <pc:grpChg chg="add mod">
          <ac:chgData name="mansour farhat" userId="bed7c5799dc45719" providerId="LiveId" clId="{34C234C5-9CA4-4DD4-BD7A-B45ECD2375F9}" dt="2021-09-07T01:54:17.889" v="45" actId="1076"/>
          <ac:grpSpMkLst>
            <pc:docMk/>
            <pc:sldMk cId="2633440131" sldId="772"/>
            <ac:grpSpMk id="7" creationId="{604C92F3-0D19-4D0C-9337-14B84FB950B0}"/>
          </ac:grpSpMkLst>
        </pc:grpChg>
        <pc:cxnChg chg="add mod">
          <ac:chgData name="mansour farhat" userId="bed7c5799dc45719" providerId="LiveId" clId="{34C234C5-9CA4-4DD4-BD7A-B45ECD2375F9}" dt="2021-09-07T01:54:17.889" v="45" actId="1076"/>
          <ac:cxnSpMkLst>
            <pc:docMk/>
            <pc:sldMk cId="2633440131" sldId="772"/>
            <ac:cxnSpMk id="15" creationId="{40404211-BD1C-4AB9-9F69-C9745D592488}"/>
          </ac:cxnSpMkLst>
        </pc:cxnChg>
        <pc:cxnChg chg="add mod">
          <ac:chgData name="mansour farhat" userId="bed7c5799dc45719" providerId="LiveId" clId="{34C234C5-9CA4-4DD4-BD7A-B45ECD2375F9}" dt="2021-09-07T01:54:17.889" v="45" actId="1076"/>
          <ac:cxnSpMkLst>
            <pc:docMk/>
            <pc:sldMk cId="2633440131" sldId="772"/>
            <ac:cxnSpMk id="16" creationId="{E4179672-A07A-4BC0-9D72-C0C206C7AA2A}"/>
          </ac:cxnSpMkLst>
        </pc:cxnChg>
        <pc:cxnChg chg="add mod">
          <ac:chgData name="mansour farhat" userId="bed7c5799dc45719" providerId="LiveId" clId="{34C234C5-9CA4-4DD4-BD7A-B45ECD2375F9}" dt="2021-09-07T01:54:17.889" v="45" actId="1076"/>
          <ac:cxnSpMkLst>
            <pc:docMk/>
            <pc:sldMk cId="2633440131" sldId="772"/>
            <ac:cxnSpMk id="17" creationId="{046813A6-A072-452C-A2F4-221BB3888A60}"/>
          </ac:cxnSpMkLst>
        </pc:cxnChg>
        <pc:cxnChg chg="add mod">
          <ac:chgData name="mansour farhat" userId="bed7c5799dc45719" providerId="LiveId" clId="{34C234C5-9CA4-4DD4-BD7A-B45ECD2375F9}" dt="2021-09-07T01:54:17.889" v="45" actId="1076"/>
          <ac:cxnSpMkLst>
            <pc:docMk/>
            <pc:sldMk cId="2633440131" sldId="772"/>
            <ac:cxnSpMk id="18" creationId="{2532C0F5-3FA1-45C8-9759-B45659488148}"/>
          </ac:cxnSpMkLst>
        </pc:cxnChg>
        <pc:cxnChg chg="add mod">
          <ac:chgData name="mansour farhat" userId="bed7c5799dc45719" providerId="LiveId" clId="{34C234C5-9CA4-4DD4-BD7A-B45ECD2375F9}" dt="2021-09-07T01:54:17.889" v="45" actId="1076"/>
          <ac:cxnSpMkLst>
            <pc:docMk/>
            <pc:sldMk cId="2633440131" sldId="772"/>
            <ac:cxnSpMk id="19" creationId="{7B0F307E-D193-473F-A55F-3AD6BCB6EE88}"/>
          </ac:cxnSpMkLst>
        </pc:cxnChg>
        <pc:cxnChg chg="add mod">
          <ac:chgData name="mansour farhat" userId="bed7c5799dc45719" providerId="LiveId" clId="{34C234C5-9CA4-4DD4-BD7A-B45ECD2375F9}" dt="2021-09-07T01:54:17.889" v="45" actId="1076"/>
          <ac:cxnSpMkLst>
            <pc:docMk/>
            <pc:sldMk cId="2633440131" sldId="772"/>
            <ac:cxnSpMk id="20" creationId="{A2565CC4-F2E5-4E29-A0F3-6CE57F8A848A}"/>
          </ac:cxnSpMkLst>
        </pc:cxnChg>
      </pc:sldChg>
      <pc:sldChg chg="addSp delSp modSp new mod modAnim">
        <pc:chgData name="mansour farhat" userId="bed7c5799dc45719" providerId="LiveId" clId="{34C234C5-9CA4-4DD4-BD7A-B45ECD2375F9}" dt="2021-09-07T14:37:43.150" v="1901"/>
        <pc:sldMkLst>
          <pc:docMk/>
          <pc:sldMk cId="2222309030" sldId="773"/>
        </pc:sldMkLst>
        <pc:spChg chg="add del">
          <ac:chgData name="mansour farhat" userId="bed7c5799dc45719" providerId="LiveId" clId="{34C234C5-9CA4-4DD4-BD7A-B45ECD2375F9}" dt="2021-09-07T01:54:44.903" v="57" actId="478"/>
          <ac:spMkLst>
            <pc:docMk/>
            <pc:sldMk cId="2222309030" sldId="773"/>
            <ac:spMk id="2" creationId="{F9A35017-F95E-4FFB-963F-77FE3733E5E7}"/>
          </ac:spMkLst>
        </pc:spChg>
        <pc:spChg chg="mod">
          <ac:chgData name="mansour farhat" userId="bed7c5799dc45719" providerId="LiveId" clId="{34C234C5-9CA4-4DD4-BD7A-B45ECD2375F9}" dt="2021-09-07T05:29:52.463" v="1610"/>
          <ac:spMkLst>
            <pc:docMk/>
            <pc:sldMk cId="2222309030" sldId="773"/>
            <ac:spMk id="3" creationId="{F9BFC3A8-D097-4AE4-A2CC-2C2A06B710A0}"/>
          </ac:spMkLst>
        </pc:spChg>
        <pc:spChg chg="add del mod">
          <ac:chgData name="mansour farhat" userId="bed7c5799dc45719" providerId="LiveId" clId="{34C234C5-9CA4-4DD4-BD7A-B45ECD2375F9}" dt="2021-09-07T01:54:35.024" v="54"/>
          <ac:spMkLst>
            <pc:docMk/>
            <pc:sldMk cId="2222309030" sldId="773"/>
            <ac:spMk id="4" creationId="{4C9ABE72-9BC0-4543-B8D1-9523847757C0}"/>
          </ac:spMkLst>
        </pc:spChg>
        <pc:spChg chg="add del mod">
          <ac:chgData name="mansour farhat" userId="bed7c5799dc45719" providerId="LiveId" clId="{34C234C5-9CA4-4DD4-BD7A-B45ECD2375F9}" dt="2021-09-07T01:54:35.024" v="54"/>
          <ac:spMkLst>
            <pc:docMk/>
            <pc:sldMk cId="2222309030" sldId="773"/>
            <ac:spMk id="5" creationId="{4EE8994F-D1A6-4630-A995-9B0DEA8788CC}"/>
          </ac:spMkLst>
        </pc:spChg>
        <pc:spChg chg="add del mod">
          <ac:chgData name="mansour farhat" userId="bed7c5799dc45719" providerId="LiveId" clId="{34C234C5-9CA4-4DD4-BD7A-B45ECD2375F9}" dt="2021-09-07T01:54:35.024" v="54"/>
          <ac:spMkLst>
            <pc:docMk/>
            <pc:sldMk cId="2222309030" sldId="773"/>
            <ac:spMk id="6" creationId="{5C6A05FE-5AC0-4158-9F7A-ADE06EF68516}"/>
          </ac:spMkLst>
        </pc:spChg>
        <pc:spChg chg="mod">
          <ac:chgData name="mansour farhat" userId="bed7c5799dc45719" providerId="LiveId" clId="{34C234C5-9CA4-4DD4-BD7A-B45ECD2375F9}" dt="2021-09-07T01:54:28.564" v="51"/>
          <ac:spMkLst>
            <pc:docMk/>
            <pc:sldMk cId="2222309030" sldId="773"/>
            <ac:spMk id="8" creationId="{2E2A5531-1D34-46A1-A911-3439233BD2DD}"/>
          </ac:spMkLst>
        </pc:spChg>
        <pc:spChg chg="mod">
          <ac:chgData name="mansour farhat" userId="bed7c5799dc45719" providerId="LiveId" clId="{34C234C5-9CA4-4DD4-BD7A-B45ECD2375F9}" dt="2021-09-07T01:54:28.564" v="51"/>
          <ac:spMkLst>
            <pc:docMk/>
            <pc:sldMk cId="2222309030" sldId="773"/>
            <ac:spMk id="9" creationId="{42056150-5131-4D76-A867-26147C1D2F0C}"/>
          </ac:spMkLst>
        </pc:spChg>
        <pc:spChg chg="mod">
          <ac:chgData name="mansour farhat" userId="bed7c5799dc45719" providerId="LiveId" clId="{34C234C5-9CA4-4DD4-BD7A-B45ECD2375F9}" dt="2021-09-07T01:54:28.564" v="51"/>
          <ac:spMkLst>
            <pc:docMk/>
            <pc:sldMk cId="2222309030" sldId="773"/>
            <ac:spMk id="10" creationId="{8FBF036D-46FF-4579-B610-C9642BF59626}"/>
          </ac:spMkLst>
        </pc:spChg>
        <pc:spChg chg="mod">
          <ac:chgData name="mansour farhat" userId="bed7c5799dc45719" providerId="LiveId" clId="{34C234C5-9CA4-4DD4-BD7A-B45ECD2375F9}" dt="2021-09-07T01:54:28.564" v="51"/>
          <ac:spMkLst>
            <pc:docMk/>
            <pc:sldMk cId="2222309030" sldId="773"/>
            <ac:spMk id="11" creationId="{3DC711AC-F4DF-408B-95EC-9EC589DBADB5}"/>
          </ac:spMkLst>
        </pc:spChg>
        <pc:spChg chg="mod">
          <ac:chgData name="mansour farhat" userId="bed7c5799dc45719" providerId="LiveId" clId="{34C234C5-9CA4-4DD4-BD7A-B45ECD2375F9}" dt="2021-09-07T01:54:28.564" v="51"/>
          <ac:spMkLst>
            <pc:docMk/>
            <pc:sldMk cId="2222309030" sldId="773"/>
            <ac:spMk id="12" creationId="{586D69E1-75A2-41A0-A6A2-0FBA38EB43EE}"/>
          </ac:spMkLst>
        </pc:spChg>
        <pc:spChg chg="mod">
          <ac:chgData name="mansour farhat" userId="bed7c5799dc45719" providerId="LiveId" clId="{34C234C5-9CA4-4DD4-BD7A-B45ECD2375F9}" dt="2021-09-07T01:54:28.564" v="51"/>
          <ac:spMkLst>
            <pc:docMk/>
            <pc:sldMk cId="2222309030" sldId="773"/>
            <ac:spMk id="13" creationId="{09407FBE-6BFA-4887-BBAD-497A534F923D}"/>
          </ac:spMkLst>
        </pc:spChg>
        <pc:spChg chg="mod">
          <ac:chgData name="mansour farhat" userId="bed7c5799dc45719" providerId="LiveId" clId="{34C234C5-9CA4-4DD4-BD7A-B45ECD2375F9}" dt="2021-09-07T01:54:28.564" v="51"/>
          <ac:spMkLst>
            <pc:docMk/>
            <pc:sldMk cId="2222309030" sldId="773"/>
            <ac:spMk id="14" creationId="{632BD561-16BC-4922-B99B-B7F9BAF4115A}"/>
          </ac:spMkLst>
        </pc:spChg>
        <pc:spChg chg="add mod">
          <ac:chgData name="mansour farhat" userId="bed7c5799dc45719" providerId="LiveId" clId="{34C234C5-9CA4-4DD4-BD7A-B45ECD2375F9}" dt="2021-09-07T05:00:12.353" v="455" actId="255"/>
          <ac:spMkLst>
            <pc:docMk/>
            <pc:sldMk cId="2222309030" sldId="773"/>
            <ac:spMk id="21" creationId="{02356F1A-C76C-4117-9641-8EAE7D274FE0}"/>
          </ac:spMkLst>
        </pc:spChg>
        <pc:spChg chg="add mod">
          <ac:chgData name="mansour farhat" userId="bed7c5799dc45719" providerId="LiveId" clId="{34C234C5-9CA4-4DD4-BD7A-B45ECD2375F9}" dt="2021-09-07T01:54:41.833" v="56" actId="1076"/>
          <ac:spMkLst>
            <pc:docMk/>
            <pc:sldMk cId="2222309030" sldId="773"/>
            <ac:spMk id="22" creationId="{0AED753C-CF30-41C5-B229-2489526C003C}"/>
          </ac:spMkLst>
        </pc:spChg>
        <pc:spChg chg="add mod">
          <ac:chgData name="mansour farhat" userId="bed7c5799dc45719" providerId="LiveId" clId="{34C234C5-9CA4-4DD4-BD7A-B45ECD2375F9}" dt="2021-09-07T01:54:41.833" v="56" actId="1076"/>
          <ac:spMkLst>
            <pc:docMk/>
            <pc:sldMk cId="2222309030" sldId="773"/>
            <ac:spMk id="23" creationId="{DB103237-1D26-4755-BDDA-81C2A2DFD620}"/>
          </ac:spMkLst>
        </pc:spChg>
        <pc:spChg chg="mod">
          <ac:chgData name="mansour farhat" userId="bed7c5799dc45719" providerId="LiveId" clId="{34C234C5-9CA4-4DD4-BD7A-B45ECD2375F9}" dt="2021-09-07T01:54:36.180" v="55"/>
          <ac:spMkLst>
            <pc:docMk/>
            <pc:sldMk cId="2222309030" sldId="773"/>
            <ac:spMk id="25" creationId="{3917899E-2AD6-4328-9EFE-C3CDE07A201D}"/>
          </ac:spMkLst>
        </pc:spChg>
        <pc:spChg chg="mod">
          <ac:chgData name="mansour farhat" userId="bed7c5799dc45719" providerId="LiveId" clId="{34C234C5-9CA4-4DD4-BD7A-B45ECD2375F9}" dt="2021-09-07T01:54:36.180" v="55"/>
          <ac:spMkLst>
            <pc:docMk/>
            <pc:sldMk cId="2222309030" sldId="773"/>
            <ac:spMk id="26" creationId="{251973EC-F9F9-4AD2-BAAD-1E5C68E28A5F}"/>
          </ac:spMkLst>
        </pc:spChg>
        <pc:spChg chg="mod">
          <ac:chgData name="mansour farhat" userId="bed7c5799dc45719" providerId="LiveId" clId="{34C234C5-9CA4-4DD4-BD7A-B45ECD2375F9}" dt="2021-09-07T01:54:36.180" v="55"/>
          <ac:spMkLst>
            <pc:docMk/>
            <pc:sldMk cId="2222309030" sldId="773"/>
            <ac:spMk id="27" creationId="{85D4AD74-D385-496F-9820-235657CE8872}"/>
          </ac:spMkLst>
        </pc:spChg>
        <pc:spChg chg="mod">
          <ac:chgData name="mansour farhat" userId="bed7c5799dc45719" providerId="LiveId" clId="{34C234C5-9CA4-4DD4-BD7A-B45ECD2375F9}" dt="2021-09-07T01:54:36.180" v="55"/>
          <ac:spMkLst>
            <pc:docMk/>
            <pc:sldMk cId="2222309030" sldId="773"/>
            <ac:spMk id="28" creationId="{CD441E1A-5771-4AD7-92EC-3CAFCF49D712}"/>
          </ac:spMkLst>
        </pc:spChg>
        <pc:spChg chg="mod">
          <ac:chgData name="mansour farhat" userId="bed7c5799dc45719" providerId="LiveId" clId="{34C234C5-9CA4-4DD4-BD7A-B45ECD2375F9}" dt="2021-09-07T01:54:36.180" v="55"/>
          <ac:spMkLst>
            <pc:docMk/>
            <pc:sldMk cId="2222309030" sldId="773"/>
            <ac:spMk id="29" creationId="{5DA6FE51-8A27-4192-A865-5F267AD74C73}"/>
          </ac:spMkLst>
        </pc:spChg>
        <pc:spChg chg="mod">
          <ac:chgData name="mansour farhat" userId="bed7c5799dc45719" providerId="LiveId" clId="{34C234C5-9CA4-4DD4-BD7A-B45ECD2375F9}" dt="2021-09-07T01:54:36.180" v="55"/>
          <ac:spMkLst>
            <pc:docMk/>
            <pc:sldMk cId="2222309030" sldId="773"/>
            <ac:spMk id="30" creationId="{8B62D300-1B99-473D-9DFE-2DB376D54063}"/>
          </ac:spMkLst>
        </pc:spChg>
        <pc:spChg chg="mod">
          <ac:chgData name="mansour farhat" userId="bed7c5799dc45719" providerId="LiveId" clId="{34C234C5-9CA4-4DD4-BD7A-B45ECD2375F9}" dt="2021-09-07T01:54:36.180" v="55"/>
          <ac:spMkLst>
            <pc:docMk/>
            <pc:sldMk cId="2222309030" sldId="773"/>
            <ac:spMk id="31" creationId="{4EC33D89-C2FA-4C99-AEDD-2EF48FE448AF}"/>
          </ac:spMkLst>
        </pc:spChg>
        <pc:spChg chg="add mod">
          <ac:chgData name="mansour farhat" userId="bed7c5799dc45719" providerId="LiveId" clId="{34C234C5-9CA4-4DD4-BD7A-B45ECD2375F9}" dt="2021-09-07T14:23:17.533" v="1893"/>
          <ac:spMkLst>
            <pc:docMk/>
            <pc:sldMk cId="2222309030" sldId="773"/>
            <ac:spMk id="40" creationId="{35C98E77-C984-41A6-8656-44EC039CD564}"/>
          </ac:spMkLst>
        </pc:spChg>
        <pc:grpChg chg="add del mod">
          <ac:chgData name="mansour farhat" userId="bed7c5799dc45719" providerId="LiveId" clId="{34C234C5-9CA4-4DD4-BD7A-B45ECD2375F9}" dt="2021-09-07T01:54:35.024" v="54"/>
          <ac:grpSpMkLst>
            <pc:docMk/>
            <pc:sldMk cId="2222309030" sldId="773"/>
            <ac:grpSpMk id="7" creationId="{C48ED939-B91A-41C2-A2CE-0C210CD63232}"/>
          </ac:grpSpMkLst>
        </pc:grpChg>
        <pc:grpChg chg="add mod">
          <ac:chgData name="mansour farhat" userId="bed7c5799dc45719" providerId="LiveId" clId="{34C234C5-9CA4-4DD4-BD7A-B45ECD2375F9}" dt="2021-09-07T01:54:41.833" v="56" actId="1076"/>
          <ac:grpSpMkLst>
            <pc:docMk/>
            <pc:sldMk cId="2222309030" sldId="773"/>
            <ac:grpSpMk id="24" creationId="{45D63404-B953-468A-ABAE-FD22EF7349C2}"/>
          </ac:grpSpMkLst>
        </pc:grpChg>
        <pc:picChg chg="add mod">
          <ac:chgData name="mansour farhat" userId="bed7c5799dc45719" providerId="LiveId" clId="{34C234C5-9CA4-4DD4-BD7A-B45ECD2375F9}" dt="2021-09-07T14:37:34.762" v="1899" actId="1076"/>
          <ac:picMkLst>
            <pc:docMk/>
            <pc:sldMk cId="2222309030" sldId="773"/>
            <ac:picMk id="39" creationId="{70505F5E-28EB-4163-83CB-310C1806136D}"/>
          </ac:picMkLst>
        </pc:picChg>
        <pc:cxnChg chg="add del mod">
          <ac:chgData name="mansour farhat" userId="bed7c5799dc45719" providerId="LiveId" clId="{34C234C5-9CA4-4DD4-BD7A-B45ECD2375F9}" dt="2021-09-07T01:54:35.024" v="54"/>
          <ac:cxnSpMkLst>
            <pc:docMk/>
            <pc:sldMk cId="2222309030" sldId="773"/>
            <ac:cxnSpMk id="15" creationId="{2322962A-54B1-42AE-9D90-588B82191A26}"/>
          </ac:cxnSpMkLst>
        </pc:cxnChg>
        <pc:cxnChg chg="add del mod">
          <ac:chgData name="mansour farhat" userId="bed7c5799dc45719" providerId="LiveId" clId="{34C234C5-9CA4-4DD4-BD7A-B45ECD2375F9}" dt="2021-09-07T01:54:35.024" v="54"/>
          <ac:cxnSpMkLst>
            <pc:docMk/>
            <pc:sldMk cId="2222309030" sldId="773"/>
            <ac:cxnSpMk id="16" creationId="{5322B224-E2DB-4A9F-A648-DBCE691AAA99}"/>
          </ac:cxnSpMkLst>
        </pc:cxnChg>
        <pc:cxnChg chg="add del mod">
          <ac:chgData name="mansour farhat" userId="bed7c5799dc45719" providerId="LiveId" clId="{34C234C5-9CA4-4DD4-BD7A-B45ECD2375F9}" dt="2021-09-07T01:54:35.024" v="54"/>
          <ac:cxnSpMkLst>
            <pc:docMk/>
            <pc:sldMk cId="2222309030" sldId="773"/>
            <ac:cxnSpMk id="17" creationId="{3A1F1A37-3FB6-4A3E-9650-A1C7EA80CED9}"/>
          </ac:cxnSpMkLst>
        </pc:cxnChg>
        <pc:cxnChg chg="add del mod">
          <ac:chgData name="mansour farhat" userId="bed7c5799dc45719" providerId="LiveId" clId="{34C234C5-9CA4-4DD4-BD7A-B45ECD2375F9}" dt="2021-09-07T01:54:35.024" v="54"/>
          <ac:cxnSpMkLst>
            <pc:docMk/>
            <pc:sldMk cId="2222309030" sldId="773"/>
            <ac:cxnSpMk id="18" creationId="{5123B6FB-BD95-471C-9CB6-490B06C0546C}"/>
          </ac:cxnSpMkLst>
        </pc:cxnChg>
        <pc:cxnChg chg="add del mod">
          <ac:chgData name="mansour farhat" userId="bed7c5799dc45719" providerId="LiveId" clId="{34C234C5-9CA4-4DD4-BD7A-B45ECD2375F9}" dt="2021-09-07T01:54:35.024" v="54"/>
          <ac:cxnSpMkLst>
            <pc:docMk/>
            <pc:sldMk cId="2222309030" sldId="773"/>
            <ac:cxnSpMk id="19" creationId="{784F27D0-86BA-428D-8302-560C0490B6ED}"/>
          </ac:cxnSpMkLst>
        </pc:cxnChg>
        <pc:cxnChg chg="add del mod">
          <ac:chgData name="mansour farhat" userId="bed7c5799dc45719" providerId="LiveId" clId="{34C234C5-9CA4-4DD4-BD7A-B45ECD2375F9}" dt="2021-09-07T01:54:35.024" v="54"/>
          <ac:cxnSpMkLst>
            <pc:docMk/>
            <pc:sldMk cId="2222309030" sldId="773"/>
            <ac:cxnSpMk id="20" creationId="{2D54FA5A-6A93-4157-B5BB-156B40A835C7}"/>
          </ac:cxnSpMkLst>
        </pc:cxnChg>
        <pc:cxnChg chg="add mod">
          <ac:chgData name="mansour farhat" userId="bed7c5799dc45719" providerId="LiveId" clId="{34C234C5-9CA4-4DD4-BD7A-B45ECD2375F9}" dt="2021-09-07T01:54:41.833" v="56" actId="1076"/>
          <ac:cxnSpMkLst>
            <pc:docMk/>
            <pc:sldMk cId="2222309030" sldId="773"/>
            <ac:cxnSpMk id="32" creationId="{1FF62E31-9206-4EAA-BEDC-5C9619BF683A}"/>
          </ac:cxnSpMkLst>
        </pc:cxnChg>
        <pc:cxnChg chg="add mod">
          <ac:chgData name="mansour farhat" userId="bed7c5799dc45719" providerId="LiveId" clId="{34C234C5-9CA4-4DD4-BD7A-B45ECD2375F9}" dt="2021-09-07T01:54:41.833" v="56" actId="1076"/>
          <ac:cxnSpMkLst>
            <pc:docMk/>
            <pc:sldMk cId="2222309030" sldId="773"/>
            <ac:cxnSpMk id="33" creationId="{4DB2EC28-4D4F-43B3-A32C-1808DC68AE23}"/>
          </ac:cxnSpMkLst>
        </pc:cxnChg>
        <pc:cxnChg chg="add mod">
          <ac:chgData name="mansour farhat" userId="bed7c5799dc45719" providerId="LiveId" clId="{34C234C5-9CA4-4DD4-BD7A-B45ECD2375F9}" dt="2021-09-07T01:54:41.833" v="56" actId="1076"/>
          <ac:cxnSpMkLst>
            <pc:docMk/>
            <pc:sldMk cId="2222309030" sldId="773"/>
            <ac:cxnSpMk id="34" creationId="{00B13545-088A-472E-AEAF-8A2E9043D23F}"/>
          </ac:cxnSpMkLst>
        </pc:cxnChg>
        <pc:cxnChg chg="add mod">
          <ac:chgData name="mansour farhat" userId="bed7c5799dc45719" providerId="LiveId" clId="{34C234C5-9CA4-4DD4-BD7A-B45ECD2375F9}" dt="2021-09-07T01:54:41.833" v="56" actId="1076"/>
          <ac:cxnSpMkLst>
            <pc:docMk/>
            <pc:sldMk cId="2222309030" sldId="773"/>
            <ac:cxnSpMk id="35" creationId="{E9BEB7E1-0F59-4D37-8805-63D8627585AB}"/>
          </ac:cxnSpMkLst>
        </pc:cxnChg>
        <pc:cxnChg chg="add mod">
          <ac:chgData name="mansour farhat" userId="bed7c5799dc45719" providerId="LiveId" clId="{34C234C5-9CA4-4DD4-BD7A-B45ECD2375F9}" dt="2021-09-07T01:54:41.833" v="56" actId="1076"/>
          <ac:cxnSpMkLst>
            <pc:docMk/>
            <pc:sldMk cId="2222309030" sldId="773"/>
            <ac:cxnSpMk id="36" creationId="{8C9E9C2D-E5DF-4CF2-B05F-EFC140ECA3B5}"/>
          </ac:cxnSpMkLst>
        </pc:cxnChg>
        <pc:cxnChg chg="add mod">
          <ac:chgData name="mansour farhat" userId="bed7c5799dc45719" providerId="LiveId" clId="{34C234C5-9CA4-4DD4-BD7A-B45ECD2375F9}" dt="2021-09-07T01:54:41.833" v="56" actId="1076"/>
          <ac:cxnSpMkLst>
            <pc:docMk/>
            <pc:sldMk cId="2222309030" sldId="773"/>
            <ac:cxnSpMk id="37" creationId="{33810020-0CB2-4C2A-B17D-6AD57623F03C}"/>
          </ac:cxnSpMkLst>
        </pc:cxnChg>
      </pc:sldChg>
      <pc:sldChg chg="modSp new del mod">
        <pc:chgData name="mansour farhat" userId="bed7c5799dc45719" providerId="LiveId" clId="{34C234C5-9CA4-4DD4-BD7A-B45ECD2375F9}" dt="2021-09-07T14:16:39.706" v="1641" actId="47"/>
        <pc:sldMkLst>
          <pc:docMk/>
          <pc:sldMk cId="402268" sldId="774"/>
        </pc:sldMkLst>
        <pc:spChg chg="mod">
          <ac:chgData name="mansour farhat" userId="bed7c5799dc45719" providerId="LiveId" clId="{34C234C5-9CA4-4DD4-BD7A-B45ECD2375F9}" dt="2021-09-07T05:37:55.793" v="1640" actId="122"/>
          <ac:spMkLst>
            <pc:docMk/>
            <pc:sldMk cId="402268" sldId="774"/>
            <ac:spMk id="2" creationId="{E4CA000D-8BE6-4BA2-B121-2DDB3E3F6A81}"/>
          </ac:spMkLst>
        </pc:spChg>
      </pc:sldChg>
      <pc:sldChg chg="add ord">
        <pc:chgData name="mansour farhat" userId="bed7c5799dc45719" providerId="LiveId" clId="{34C234C5-9CA4-4DD4-BD7A-B45ECD2375F9}" dt="2021-09-07T14:16:44.292" v="1644"/>
        <pc:sldMkLst>
          <pc:docMk/>
          <pc:sldMk cId="2744788866" sldId="774"/>
        </pc:sldMkLst>
      </pc:sldChg>
      <pc:sldChg chg="addSp delSp modSp new mod modAnim">
        <pc:chgData name="mansour farhat" userId="bed7c5799dc45719" providerId="LiveId" clId="{34C234C5-9CA4-4DD4-BD7A-B45ECD2375F9}" dt="2021-09-08T13:54:13.987" v="3524" actId="20577"/>
        <pc:sldMkLst>
          <pc:docMk/>
          <pc:sldMk cId="3216118149" sldId="775"/>
        </pc:sldMkLst>
        <pc:spChg chg="mod">
          <ac:chgData name="mansour farhat" userId="bed7c5799dc45719" providerId="LiveId" clId="{34C234C5-9CA4-4DD4-BD7A-B45ECD2375F9}" dt="2021-09-08T13:39:48.769" v="3507" actId="1076"/>
          <ac:spMkLst>
            <pc:docMk/>
            <pc:sldMk cId="3216118149" sldId="775"/>
            <ac:spMk id="2" creationId="{7C0D94E0-0038-49C1-992C-E90B98B2D0DE}"/>
          </ac:spMkLst>
        </pc:spChg>
        <pc:spChg chg="mod">
          <ac:chgData name="mansour farhat" userId="bed7c5799dc45719" providerId="LiveId" clId="{34C234C5-9CA4-4DD4-BD7A-B45ECD2375F9}" dt="2021-09-08T13:54:13.987" v="3524" actId="20577"/>
          <ac:spMkLst>
            <pc:docMk/>
            <pc:sldMk cId="3216118149" sldId="775"/>
            <ac:spMk id="3" creationId="{2D0ACD84-BB40-4E7D-AC06-71D6A2449A89}"/>
          </ac:spMkLst>
        </pc:spChg>
        <pc:spChg chg="add mod">
          <ac:chgData name="mansour farhat" userId="bed7c5799dc45719" providerId="LiveId" clId="{34C234C5-9CA4-4DD4-BD7A-B45ECD2375F9}" dt="2021-09-08T13:29:25.253" v="3420"/>
          <ac:spMkLst>
            <pc:docMk/>
            <pc:sldMk cId="3216118149" sldId="775"/>
            <ac:spMk id="4" creationId="{718EAB50-7AF5-41B7-9760-4A1FD0C869F5}"/>
          </ac:spMkLst>
        </pc:spChg>
        <pc:spChg chg="add del mod">
          <ac:chgData name="mansour farhat" userId="bed7c5799dc45719" providerId="LiveId" clId="{34C234C5-9CA4-4DD4-BD7A-B45ECD2375F9}" dt="2021-09-08T13:39:41.698" v="3505" actId="478"/>
          <ac:spMkLst>
            <pc:docMk/>
            <pc:sldMk cId="3216118149" sldId="775"/>
            <ac:spMk id="7" creationId="{A798E639-49C2-4307-90FE-7ED8FDF9D1AD}"/>
          </ac:spMkLst>
        </pc:spChg>
        <pc:picChg chg="add mod">
          <ac:chgData name="mansour farhat" userId="bed7c5799dc45719" providerId="LiveId" clId="{34C234C5-9CA4-4DD4-BD7A-B45ECD2375F9}" dt="2021-09-08T13:39:38.400" v="3504" actId="1076"/>
          <ac:picMkLst>
            <pc:docMk/>
            <pc:sldMk cId="3216118149" sldId="775"/>
            <ac:picMk id="6" creationId="{23535EAC-22E3-48BB-ADC4-B80DDFD40FF7}"/>
          </ac:picMkLst>
        </pc:picChg>
      </pc:sldChg>
      <pc:sldChg chg="addSp modSp new mod modAnim">
        <pc:chgData name="mansour farhat" userId="bed7c5799dc45719" providerId="LiveId" clId="{34C234C5-9CA4-4DD4-BD7A-B45ECD2375F9}" dt="2021-09-08T13:29:43.009" v="3432"/>
        <pc:sldMkLst>
          <pc:docMk/>
          <pc:sldMk cId="4020950306" sldId="776"/>
        </pc:sldMkLst>
        <pc:spChg chg="mod">
          <ac:chgData name="mansour farhat" userId="bed7c5799dc45719" providerId="LiveId" clId="{34C234C5-9CA4-4DD4-BD7A-B45ECD2375F9}" dt="2021-09-08T12:53:44.200" v="2611" actId="20577"/>
          <ac:spMkLst>
            <pc:docMk/>
            <pc:sldMk cId="4020950306" sldId="776"/>
            <ac:spMk id="2" creationId="{190BB69F-BE3B-438E-8919-D0D9FDD0A0C5}"/>
          </ac:spMkLst>
        </pc:spChg>
        <pc:spChg chg="mod">
          <ac:chgData name="mansour farhat" userId="bed7c5799dc45719" providerId="LiveId" clId="{34C234C5-9CA4-4DD4-BD7A-B45ECD2375F9}" dt="2021-09-08T13:29:33.617" v="3430" actId="20577"/>
          <ac:spMkLst>
            <pc:docMk/>
            <pc:sldMk cId="4020950306" sldId="776"/>
            <ac:spMk id="3" creationId="{C1AE63CD-76B7-4365-AEC5-199FE1F88D9C}"/>
          </ac:spMkLst>
        </pc:spChg>
        <pc:spChg chg="add mod">
          <ac:chgData name="mansour farhat" userId="bed7c5799dc45719" providerId="LiveId" clId="{34C234C5-9CA4-4DD4-BD7A-B45ECD2375F9}" dt="2021-09-08T13:29:26.463" v="3421"/>
          <ac:spMkLst>
            <pc:docMk/>
            <pc:sldMk cId="4020950306" sldId="776"/>
            <ac:spMk id="4" creationId="{D6DC7CCC-BE1E-4361-8753-6AE6DBEBC60A}"/>
          </ac:spMkLst>
        </pc:spChg>
      </pc:sldChg>
      <pc:sldChg chg="addSp delSp modSp new mod modAnim">
        <pc:chgData name="mansour farhat" userId="bed7c5799dc45719" providerId="LiveId" clId="{34C234C5-9CA4-4DD4-BD7A-B45ECD2375F9}" dt="2021-09-08T13:53:13.863" v="3511" actId="207"/>
        <pc:sldMkLst>
          <pc:docMk/>
          <pc:sldMk cId="4094097334" sldId="777"/>
        </pc:sldMkLst>
        <pc:spChg chg="mod">
          <ac:chgData name="mansour farhat" userId="bed7c5799dc45719" providerId="LiveId" clId="{34C234C5-9CA4-4DD4-BD7A-B45ECD2375F9}" dt="2021-09-08T13:15:51.933" v="3239" actId="13926"/>
          <ac:spMkLst>
            <pc:docMk/>
            <pc:sldMk cId="4094097334" sldId="777"/>
            <ac:spMk id="2" creationId="{EF4A8C17-F68F-4E00-8E09-BA253D020B18}"/>
          </ac:spMkLst>
        </pc:spChg>
        <pc:spChg chg="del mod">
          <ac:chgData name="mansour farhat" userId="bed7c5799dc45719" providerId="LiveId" clId="{34C234C5-9CA4-4DD4-BD7A-B45ECD2375F9}" dt="2021-09-08T13:04:51.242" v="2776" actId="478"/>
          <ac:spMkLst>
            <pc:docMk/>
            <pc:sldMk cId="4094097334" sldId="777"/>
            <ac:spMk id="3" creationId="{13DF64D1-DB55-4F3A-8557-EEC19121B3D9}"/>
          </ac:spMkLst>
        </pc:spChg>
        <pc:spChg chg="add del">
          <ac:chgData name="mansour farhat" userId="bed7c5799dc45719" providerId="LiveId" clId="{34C234C5-9CA4-4DD4-BD7A-B45ECD2375F9}" dt="2021-09-08T13:05:01.376" v="2778" actId="478"/>
          <ac:spMkLst>
            <pc:docMk/>
            <pc:sldMk cId="4094097334" sldId="777"/>
            <ac:spMk id="4" creationId="{3BB057B9-E4F1-43B4-AFE1-6C857E07A19F}"/>
          </ac:spMkLst>
        </pc:spChg>
        <pc:spChg chg="add mod">
          <ac:chgData name="mansour farhat" userId="bed7c5799dc45719" providerId="LiveId" clId="{34C234C5-9CA4-4DD4-BD7A-B45ECD2375F9}" dt="2021-09-08T13:53:13.863" v="3511" actId="207"/>
          <ac:spMkLst>
            <pc:docMk/>
            <pc:sldMk cId="4094097334" sldId="777"/>
            <ac:spMk id="5" creationId="{3BCECC11-682A-4E71-B299-4308523D762C}"/>
          </ac:spMkLst>
        </pc:spChg>
        <pc:spChg chg="add mod">
          <ac:chgData name="mansour farhat" userId="bed7c5799dc45719" providerId="LiveId" clId="{34C234C5-9CA4-4DD4-BD7A-B45ECD2375F9}" dt="2021-09-08T13:17:22.244" v="3265" actId="1076"/>
          <ac:spMkLst>
            <pc:docMk/>
            <pc:sldMk cId="4094097334" sldId="777"/>
            <ac:spMk id="14" creationId="{B94DF4FF-6217-43A1-84DA-B56145D648B4}"/>
          </ac:spMkLst>
        </pc:spChg>
        <pc:spChg chg="add mod">
          <ac:chgData name="mansour farhat" userId="bed7c5799dc45719" providerId="LiveId" clId="{34C234C5-9CA4-4DD4-BD7A-B45ECD2375F9}" dt="2021-09-08T13:14:40.887" v="3228" actId="207"/>
          <ac:spMkLst>
            <pc:docMk/>
            <pc:sldMk cId="4094097334" sldId="777"/>
            <ac:spMk id="15" creationId="{0143047D-C6A4-4193-8BB7-B3246F1B69D8}"/>
          </ac:spMkLst>
        </pc:spChg>
        <pc:spChg chg="add mod">
          <ac:chgData name="mansour farhat" userId="bed7c5799dc45719" providerId="LiveId" clId="{34C234C5-9CA4-4DD4-BD7A-B45ECD2375F9}" dt="2021-09-08T13:17:24.356" v="3266" actId="1076"/>
          <ac:spMkLst>
            <pc:docMk/>
            <pc:sldMk cId="4094097334" sldId="777"/>
            <ac:spMk id="16" creationId="{BECE476D-331B-4CA4-9280-F0FD3A024076}"/>
          </ac:spMkLst>
        </pc:spChg>
        <pc:spChg chg="add mod">
          <ac:chgData name="mansour farhat" userId="bed7c5799dc45719" providerId="LiveId" clId="{34C234C5-9CA4-4DD4-BD7A-B45ECD2375F9}" dt="2021-09-08T13:17:05.595" v="3259" actId="14100"/>
          <ac:spMkLst>
            <pc:docMk/>
            <pc:sldMk cId="4094097334" sldId="777"/>
            <ac:spMk id="27" creationId="{8BDB649C-21D9-419D-985E-B8717CA64602}"/>
          </ac:spMkLst>
        </pc:spChg>
        <pc:spChg chg="add mod">
          <ac:chgData name="mansour farhat" userId="bed7c5799dc45719" providerId="LiveId" clId="{34C234C5-9CA4-4DD4-BD7A-B45ECD2375F9}" dt="2021-09-08T13:17:19.147" v="3264" actId="1076"/>
          <ac:spMkLst>
            <pc:docMk/>
            <pc:sldMk cId="4094097334" sldId="777"/>
            <ac:spMk id="28" creationId="{5AD7C9DE-4914-4867-99E8-D95B209C7232}"/>
          </ac:spMkLst>
        </pc:spChg>
        <pc:spChg chg="add mod">
          <ac:chgData name="mansour farhat" userId="bed7c5799dc45719" providerId="LiveId" clId="{34C234C5-9CA4-4DD4-BD7A-B45ECD2375F9}" dt="2021-09-08T13:17:16.562" v="3263" actId="1076"/>
          <ac:spMkLst>
            <pc:docMk/>
            <pc:sldMk cId="4094097334" sldId="777"/>
            <ac:spMk id="29" creationId="{47F311C0-4706-4F48-A914-9A5065AC59FC}"/>
          </ac:spMkLst>
        </pc:spChg>
        <pc:spChg chg="add mod">
          <ac:chgData name="mansour farhat" userId="bed7c5799dc45719" providerId="LiveId" clId="{34C234C5-9CA4-4DD4-BD7A-B45ECD2375F9}" dt="2021-09-08T13:17:10.612" v="3261" actId="14100"/>
          <ac:spMkLst>
            <pc:docMk/>
            <pc:sldMk cId="4094097334" sldId="777"/>
            <ac:spMk id="38" creationId="{03BF427E-641A-4574-8AC5-C8FC52834182}"/>
          </ac:spMkLst>
        </pc:spChg>
        <pc:spChg chg="add mod">
          <ac:chgData name="mansour farhat" userId="bed7c5799dc45719" providerId="LiveId" clId="{34C234C5-9CA4-4DD4-BD7A-B45ECD2375F9}" dt="2021-09-08T13:17:07.865" v="3260" actId="14100"/>
          <ac:spMkLst>
            <pc:docMk/>
            <pc:sldMk cId="4094097334" sldId="777"/>
            <ac:spMk id="39" creationId="{BA84BD3F-CE57-4C19-A233-3D1E971E0FFB}"/>
          </ac:spMkLst>
        </pc:spChg>
        <pc:spChg chg="add mod">
          <ac:chgData name="mansour farhat" userId="bed7c5799dc45719" providerId="LiveId" clId="{34C234C5-9CA4-4DD4-BD7A-B45ECD2375F9}" dt="2021-09-08T13:16:51.901" v="3253" actId="1076"/>
          <ac:spMkLst>
            <pc:docMk/>
            <pc:sldMk cId="4094097334" sldId="777"/>
            <ac:spMk id="40" creationId="{83973ADC-7028-4609-8C12-382781DDB8F7}"/>
          </ac:spMkLst>
        </pc:spChg>
        <pc:spChg chg="add mod">
          <ac:chgData name="mansour farhat" userId="bed7c5799dc45719" providerId="LiveId" clId="{34C234C5-9CA4-4DD4-BD7A-B45ECD2375F9}" dt="2021-09-08T13:26:06.051" v="3369" actId="1076"/>
          <ac:spMkLst>
            <pc:docMk/>
            <pc:sldMk cId="4094097334" sldId="777"/>
            <ac:spMk id="57" creationId="{728B9F6F-8C94-4880-921A-F590CA88971D}"/>
          </ac:spMkLst>
        </pc:spChg>
        <pc:spChg chg="add mod">
          <ac:chgData name="mansour farhat" userId="bed7c5799dc45719" providerId="LiveId" clId="{34C234C5-9CA4-4DD4-BD7A-B45ECD2375F9}" dt="2021-09-08T13:13:29.681" v="3224" actId="207"/>
          <ac:spMkLst>
            <pc:docMk/>
            <pc:sldMk cId="4094097334" sldId="777"/>
            <ac:spMk id="58" creationId="{71847484-CD26-438B-A7D1-BF24BACE3E34}"/>
          </ac:spMkLst>
        </pc:spChg>
        <pc:spChg chg="add mod">
          <ac:chgData name="mansour farhat" userId="bed7c5799dc45719" providerId="LiveId" clId="{34C234C5-9CA4-4DD4-BD7A-B45ECD2375F9}" dt="2021-09-08T13:16:47.603" v="3252" actId="1076"/>
          <ac:spMkLst>
            <pc:docMk/>
            <pc:sldMk cId="4094097334" sldId="777"/>
            <ac:spMk id="59" creationId="{DE54B545-036A-404D-B870-897754D92C07}"/>
          </ac:spMkLst>
        </pc:spChg>
        <pc:spChg chg="add mod">
          <ac:chgData name="mansour farhat" userId="bed7c5799dc45719" providerId="LiveId" clId="{34C234C5-9CA4-4DD4-BD7A-B45ECD2375F9}" dt="2021-09-08T13:16:43.324" v="3250" actId="1076"/>
          <ac:spMkLst>
            <pc:docMk/>
            <pc:sldMk cId="4094097334" sldId="777"/>
            <ac:spMk id="60" creationId="{BB77C5CA-171F-461B-8CC8-0A66D1D6A1BD}"/>
          </ac:spMkLst>
        </pc:spChg>
        <pc:spChg chg="add del mod">
          <ac:chgData name="mansour farhat" userId="bed7c5799dc45719" providerId="LiveId" clId="{34C234C5-9CA4-4DD4-BD7A-B45ECD2375F9}" dt="2021-09-08T13:18:38.542" v="3287" actId="11529"/>
          <ac:spMkLst>
            <pc:docMk/>
            <pc:sldMk cId="4094097334" sldId="777"/>
            <ac:spMk id="75" creationId="{1AC99E71-2122-4E02-BE4E-5629CD6DFFDD}"/>
          </ac:spMkLst>
        </pc:spChg>
        <pc:grpChg chg="del mod">
          <ac:chgData name="mansour farhat" userId="bed7c5799dc45719" providerId="LiveId" clId="{34C234C5-9CA4-4DD4-BD7A-B45ECD2375F9}" dt="2021-09-08T13:06:16.518" v="2885"/>
          <ac:grpSpMkLst>
            <pc:docMk/>
            <pc:sldMk cId="4094097334" sldId="777"/>
            <ac:grpSpMk id="10" creationId="{19D057A9-BE3C-4776-9C5E-50630FF43E0E}"/>
          </ac:grpSpMkLst>
        </pc:grpChg>
        <pc:grpChg chg="del mod">
          <ac:chgData name="mansour farhat" userId="bed7c5799dc45719" providerId="LiveId" clId="{34C234C5-9CA4-4DD4-BD7A-B45ECD2375F9}" dt="2021-09-08T13:11:09.890" v="3094"/>
          <ac:grpSpMkLst>
            <pc:docMk/>
            <pc:sldMk cId="4094097334" sldId="777"/>
            <ac:grpSpMk id="13" creationId="{3CE8BF58-31AC-4155-869E-00A5383E7BBD}"/>
          </ac:grpSpMkLst>
        </pc:grpChg>
        <pc:grpChg chg="del mod">
          <ac:chgData name="mansour farhat" userId="bed7c5799dc45719" providerId="LiveId" clId="{34C234C5-9CA4-4DD4-BD7A-B45ECD2375F9}" dt="2021-09-08T13:08:23.776" v="2974"/>
          <ac:grpSpMkLst>
            <pc:docMk/>
            <pc:sldMk cId="4094097334" sldId="777"/>
            <ac:grpSpMk id="21" creationId="{EB75A098-0265-4CA7-890E-76CE1D624901}"/>
          </ac:grpSpMkLst>
        </pc:grpChg>
        <pc:grpChg chg="del mod">
          <ac:chgData name="mansour farhat" userId="bed7c5799dc45719" providerId="LiveId" clId="{34C234C5-9CA4-4DD4-BD7A-B45ECD2375F9}" dt="2021-09-08T13:11:09.890" v="3094"/>
          <ac:grpSpMkLst>
            <pc:docMk/>
            <pc:sldMk cId="4094097334" sldId="777"/>
            <ac:grpSpMk id="26" creationId="{B3A3B507-5164-4362-85A2-302E25785F25}"/>
          </ac:grpSpMkLst>
        </pc:grpChg>
        <pc:grpChg chg="add del mod">
          <ac:chgData name="mansour farhat" userId="bed7c5799dc45719" providerId="LiveId" clId="{34C234C5-9CA4-4DD4-BD7A-B45ECD2375F9}" dt="2021-09-08T13:16:21.838" v="3244" actId="478"/>
          <ac:grpSpMkLst>
            <pc:docMk/>
            <pc:sldMk cId="4094097334" sldId="777"/>
            <ac:grpSpMk id="30" creationId="{50F70BB0-1ABF-44AD-BFA0-62A27EDD176F}"/>
          </ac:grpSpMkLst>
        </pc:grpChg>
        <pc:grpChg chg="del mod">
          <ac:chgData name="mansour farhat" userId="bed7c5799dc45719" providerId="LiveId" clId="{34C234C5-9CA4-4DD4-BD7A-B45ECD2375F9}" dt="2021-09-08T13:11:15.513" v="3097"/>
          <ac:grpSpMkLst>
            <pc:docMk/>
            <pc:sldMk cId="4094097334" sldId="777"/>
            <ac:grpSpMk id="42" creationId="{4A9E2799-ABC9-4772-9397-D7DF24513891}"/>
          </ac:grpSpMkLst>
        </pc:grpChg>
        <pc:grpChg chg="del mod">
          <ac:chgData name="mansour farhat" userId="bed7c5799dc45719" providerId="LiveId" clId="{34C234C5-9CA4-4DD4-BD7A-B45ECD2375F9}" dt="2021-09-08T13:11:18.838" v="3100"/>
          <ac:grpSpMkLst>
            <pc:docMk/>
            <pc:sldMk cId="4094097334" sldId="777"/>
            <ac:grpSpMk id="44" creationId="{E5062D3F-C156-4C06-8B1D-63534597E517}"/>
          </ac:grpSpMkLst>
        </pc:grpChg>
        <pc:grpChg chg="del mod">
          <ac:chgData name="mansour farhat" userId="bed7c5799dc45719" providerId="LiveId" clId="{34C234C5-9CA4-4DD4-BD7A-B45ECD2375F9}" dt="2021-09-08T13:11:24.614" v="3106"/>
          <ac:grpSpMkLst>
            <pc:docMk/>
            <pc:sldMk cId="4094097334" sldId="777"/>
            <ac:grpSpMk id="47" creationId="{89C3942F-C357-437B-8724-104CC50A00A4}"/>
          </ac:grpSpMkLst>
        </pc:grpChg>
        <pc:grpChg chg="del mod">
          <ac:chgData name="mansour farhat" userId="bed7c5799dc45719" providerId="LiveId" clId="{34C234C5-9CA4-4DD4-BD7A-B45ECD2375F9}" dt="2021-09-08T13:16:19.102" v="3243" actId="478"/>
          <ac:grpSpMkLst>
            <pc:docMk/>
            <pc:sldMk cId="4094097334" sldId="777"/>
            <ac:grpSpMk id="53" creationId="{D322673F-F83D-41F0-8F58-846EB636B228}"/>
          </ac:grpSpMkLst>
        </pc:grpChg>
        <pc:grpChg chg="del mod">
          <ac:chgData name="mansour farhat" userId="bed7c5799dc45719" providerId="LiveId" clId="{34C234C5-9CA4-4DD4-BD7A-B45ECD2375F9}" dt="2021-09-08T13:16:24.633" v="3246" actId="478"/>
          <ac:grpSpMkLst>
            <pc:docMk/>
            <pc:sldMk cId="4094097334" sldId="777"/>
            <ac:grpSpMk id="56" creationId="{64E564DF-9979-4FE5-AB4B-E446E710F625}"/>
          </ac:grpSpMkLst>
        </pc:grpChg>
        <pc:grpChg chg="mod">
          <ac:chgData name="mansour farhat" userId="bed7c5799dc45719" providerId="LiveId" clId="{34C234C5-9CA4-4DD4-BD7A-B45ECD2375F9}" dt="2021-09-08T13:18:03.059" v="3278"/>
          <ac:grpSpMkLst>
            <pc:docMk/>
            <pc:sldMk cId="4094097334" sldId="777"/>
            <ac:grpSpMk id="72" creationId="{FA819108-A7B4-4642-B154-7355F8C9BE0D}"/>
          </ac:grpSpMkLst>
        </pc:grpChg>
        <pc:grpChg chg="mod">
          <ac:chgData name="mansour farhat" userId="bed7c5799dc45719" providerId="LiveId" clId="{34C234C5-9CA4-4DD4-BD7A-B45ECD2375F9}" dt="2021-09-08T13:18:03.059" v="3278"/>
          <ac:grpSpMkLst>
            <pc:docMk/>
            <pc:sldMk cId="4094097334" sldId="777"/>
            <ac:grpSpMk id="73" creationId="{2BB2D8F2-D402-4AAF-9894-3071176AC4DC}"/>
          </ac:grpSpMkLst>
        </pc:grpChg>
        <pc:grpChg chg="mod">
          <ac:chgData name="mansour farhat" userId="bed7c5799dc45719" providerId="LiveId" clId="{34C234C5-9CA4-4DD4-BD7A-B45ECD2375F9}" dt="2021-09-08T13:18:03.059" v="3278"/>
          <ac:grpSpMkLst>
            <pc:docMk/>
            <pc:sldMk cId="4094097334" sldId="777"/>
            <ac:grpSpMk id="74" creationId="{837CA578-5E34-4F18-8081-709684616F32}"/>
          </ac:grpSpMkLst>
        </pc:grp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6" creationId="{138827FF-4C32-4FDF-A1A5-8AE6F6B0D11E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7" creationId="{1BDDD0D9-CA9B-47D4-A93A-4BBF27B8AF71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8" creationId="{BFB35153-7D33-4D1E-A4CA-D0ABE6B21E39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9" creationId="{408E40C8-D7D2-4233-9C75-7676F1830D7E}"/>
          </ac:inkMkLst>
        </pc:inkChg>
        <pc:inkChg chg="add del mod">
          <ac:chgData name="mansour farhat" userId="bed7c5799dc45719" providerId="LiveId" clId="{34C234C5-9CA4-4DD4-BD7A-B45ECD2375F9}" dt="2021-09-08T13:16:16.072" v="3242" actId="478"/>
          <ac:inkMkLst>
            <pc:docMk/>
            <pc:sldMk cId="4094097334" sldId="777"/>
            <ac:inkMk id="11" creationId="{AC8A4C15-768A-4DD0-947A-D46C8B6234A7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12" creationId="{FDAE4128-4BE4-41FF-869D-3B7260C60908}"/>
          </ac:inkMkLst>
        </pc:inkChg>
        <pc:inkChg chg="add">
          <ac:chgData name="mansour farhat" userId="bed7c5799dc45719" providerId="LiveId" clId="{34C234C5-9CA4-4DD4-BD7A-B45ECD2375F9}" dt="2021-09-08T13:08:11.577" v="2965" actId="9405"/>
          <ac:inkMkLst>
            <pc:docMk/>
            <pc:sldMk cId="4094097334" sldId="777"/>
            <ac:inkMk id="17" creationId="{A2D23D51-D0AC-4C1D-B227-C4E5C85E5CC9}"/>
          </ac:inkMkLst>
        </pc:inkChg>
        <pc:inkChg chg="add del">
          <ac:chgData name="mansour farhat" userId="bed7c5799dc45719" providerId="LiveId" clId="{34C234C5-9CA4-4DD4-BD7A-B45ECD2375F9}" dt="2021-09-08T13:16:26.854" v="3247" actId="478"/>
          <ac:inkMkLst>
            <pc:docMk/>
            <pc:sldMk cId="4094097334" sldId="777"/>
            <ac:inkMk id="18" creationId="{A47F6CED-E9FA-4047-9B46-27B794613071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19" creationId="{0B9B307A-DA5C-4C95-BB27-9752AC9BD723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20" creationId="{3125E737-5E21-4BCC-8E8D-2DBD50E8C5C6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22" creationId="{842D8F9E-442C-4BDA-B73F-E27B122AAB21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23" creationId="{F61ACE0A-D21F-45A9-A4CD-A048B85E9E52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24" creationId="{2BEFBA43-C68A-45FB-8424-4615C4D5BA47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25" creationId="{999AE56B-ABEA-4630-A25D-C1CFFC9E76EE}"/>
          </ac:inkMkLst>
        </pc:inkChg>
        <pc:inkChg chg="mod">
          <ac:chgData name="mansour farhat" userId="bed7c5799dc45719" providerId="LiveId" clId="{34C234C5-9CA4-4DD4-BD7A-B45ECD2375F9}" dt="2021-09-08T13:09:34.941" v="3037"/>
          <ac:inkMkLst>
            <pc:docMk/>
            <pc:sldMk cId="4094097334" sldId="777"/>
            <ac:inkMk id="31" creationId="{6D26B9D9-DA2D-4396-AFF3-ECEADAD2414C}"/>
          </ac:inkMkLst>
        </pc:inkChg>
        <pc:inkChg chg="mod">
          <ac:chgData name="mansour farhat" userId="bed7c5799dc45719" providerId="LiveId" clId="{34C234C5-9CA4-4DD4-BD7A-B45ECD2375F9}" dt="2021-09-08T13:09:34.941" v="3037"/>
          <ac:inkMkLst>
            <pc:docMk/>
            <pc:sldMk cId="4094097334" sldId="777"/>
            <ac:inkMk id="32" creationId="{DAE78A26-FCBE-40E0-B58B-D00C777B69D0}"/>
          </ac:inkMkLst>
        </pc:inkChg>
        <pc:inkChg chg="mod">
          <ac:chgData name="mansour farhat" userId="bed7c5799dc45719" providerId="LiveId" clId="{34C234C5-9CA4-4DD4-BD7A-B45ECD2375F9}" dt="2021-09-08T13:09:34.941" v="3037"/>
          <ac:inkMkLst>
            <pc:docMk/>
            <pc:sldMk cId="4094097334" sldId="777"/>
            <ac:inkMk id="33" creationId="{848BE971-8802-49EF-AB0D-F62DA617E17B}"/>
          </ac:inkMkLst>
        </pc:inkChg>
        <pc:inkChg chg="mod">
          <ac:chgData name="mansour farhat" userId="bed7c5799dc45719" providerId="LiveId" clId="{34C234C5-9CA4-4DD4-BD7A-B45ECD2375F9}" dt="2021-09-08T13:09:34.941" v="3037"/>
          <ac:inkMkLst>
            <pc:docMk/>
            <pc:sldMk cId="4094097334" sldId="777"/>
            <ac:inkMk id="34" creationId="{DBA1C5F2-643A-49A6-AF97-C235C15E8A68}"/>
          </ac:inkMkLst>
        </pc:inkChg>
        <pc:inkChg chg="mod">
          <ac:chgData name="mansour farhat" userId="bed7c5799dc45719" providerId="LiveId" clId="{34C234C5-9CA4-4DD4-BD7A-B45ECD2375F9}" dt="2021-09-08T13:09:34.941" v="3037"/>
          <ac:inkMkLst>
            <pc:docMk/>
            <pc:sldMk cId="4094097334" sldId="777"/>
            <ac:inkMk id="35" creationId="{732754F3-20E6-43B3-86CD-4CE663D77DFD}"/>
          </ac:inkMkLst>
        </pc:inkChg>
        <pc:inkChg chg="mod">
          <ac:chgData name="mansour farhat" userId="bed7c5799dc45719" providerId="LiveId" clId="{34C234C5-9CA4-4DD4-BD7A-B45ECD2375F9}" dt="2021-09-08T13:09:34.941" v="3037"/>
          <ac:inkMkLst>
            <pc:docMk/>
            <pc:sldMk cId="4094097334" sldId="777"/>
            <ac:inkMk id="36" creationId="{B214ABF1-8394-431A-9DAE-E3E255B2F16A}"/>
          </ac:inkMkLst>
        </pc:inkChg>
        <pc:inkChg chg="add del mod">
          <ac:chgData name="mansour farhat" userId="bed7c5799dc45719" providerId="LiveId" clId="{34C234C5-9CA4-4DD4-BD7A-B45ECD2375F9}" dt="2021-09-08T13:16:23.496" v="3245" actId="478"/>
          <ac:inkMkLst>
            <pc:docMk/>
            <pc:sldMk cId="4094097334" sldId="777"/>
            <ac:inkMk id="37" creationId="{D376674E-E607-40E6-841B-D7E7F193CEEB}"/>
          </ac:inkMkLst>
        </pc:inkChg>
        <pc:inkChg chg="add del mod">
          <ac:chgData name="mansour farhat" userId="bed7c5799dc45719" providerId="LiveId" clId="{34C234C5-9CA4-4DD4-BD7A-B45ECD2375F9}" dt="2021-09-08T13:11:12.164" v="3095"/>
          <ac:inkMkLst>
            <pc:docMk/>
            <pc:sldMk cId="4094097334" sldId="777"/>
            <ac:inkMk id="41" creationId="{208554FD-CD58-4033-A6A0-F6BD7B405E6F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43" creationId="{8AD10265-98C2-454A-B2F4-64FD70F0AD2A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45" creationId="{8D98243E-2CE5-4B94-B289-F1A0F8095BDC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46" creationId="{B1BA79B9-859C-49BD-AECD-712DB21303F1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48" creationId="{2B92042A-68D1-4D60-86A0-EB3AD461E7B9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49" creationId="{87C0C134-6191-4AAB-A307-F19B2A3B7EBD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50" creationId="{55E65155-539D-40F2-8E6D-169D79963632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51" creationId="{24B137FB-CC89-4D6C-9023-F15544C28977}"/>
          </ac:inkMkLst>
        </pc:inkChg>
        <pc:inkChg chg="add mod">
          <ac:chgData name="mansour farhat" userId="bed7c5799dc45719" providerId="LiveId" clId="{34C234C5-9CA4-4DD4-BD7A-B45ECD2375F9}" dt="2021-09-08T13:11:24.614" v="3106"/>
          <ac:inkMkLst>
            <pc:docMk/>
            <pc:sldMk cId="4094097334" sldId="777"/>
            <ac:inkMk id="52" creationId="{7D93C084-B84A-4FA3-ABF9-4DF9D2585E54}"/>
          </ac:inkMkLst>
        </pc:inkChg>
        <pc:inkChg chg="add mod">
          <ac:chgData name="mansour farhat" userId="bed7c5799dc45719" providerId="LiveId" clId="{34C234C5-9CA4-4DD4-BD7A-B45ECD2375F9}" dt="2021-09-08T13:11:27.477" v="3109"/>
          <ac:inkMkLst>
            <pc:docMk/>
            <pc:sldMk cId="4094097334" sldId="777"/>
            <ac:inkMk id="54" creationId="{9264DFE8-C4CE-4357-9D64-54B5BDFD9678}"/>
          </ac:inkMkLst>
        </pc:inkChg>
        <pc:inkChg chg="add mod">
          <ac:chgData name="mansour farhat" userId="bed7c5799dc45719" providerId="LiveId" clId="{34C234C5-9CA4-4DD4-BD7A-B45ECD2375F9}" dt="2021-09-08T13:11:27.477" v="3109"/>
          <ac:inkMkLst>
            <pc:docMk/>
            <pc:sldMk cId="4094097334" sldId="777"/>
            <ac:inkMk id="55" creationId="{5F629C2D-C76A-4B35-887E-B3A346FC2FBD}"/>
          </ac:inkMkLst>
        </pc:inkChg>
        <pc:inkChg chg="add del">
          <ac:chgData name="mansour farhat" userId="bed7c5799dc45719" providerId="LiveId" clId="{34C234C5-9CA4-4DD4-BD7A-B45ECD2375F9}" dt="2021-09-08T13:18:08.259" v="3279" actId="478"/>
          <ac:inkMkLst>
            <pc:docMk/>
            <pc:sldMk cId="4094097334" sldId="777"/>
            <ac:inkMk id="61" creationId="{7AD006A0-56B0-431B-94D3-AB7EFCBF7A1B}"/>
          </ac:inkMkLst>
        </pc:inkChg>
        <pc:inkChg chg="add mod">
          <ac:chgData name="mansour farhat" userId="bed7c5799dc45719" providerId="LiveId" clId="{34C234C5-9CA4-4DD4-BD7A-B45ECD2375F9}" dt="2021-09-08T13:18:03.059" v="3278"/>
          <ac:inkMkLst>
            <pc:docMk/>
            <pc:sldMk cId="4094097334" sldId="777"/>
            <ac:inkMk id="62" creationId="{1A5B6C98-6AD5-4ABC-989E-F3F5074388AA}"/>
          </ac:inkMkLst>
        </pc:inkChg>
        <pc:inkChg chg="add mod">
          <ac:chgData name="mansour farhat" userId="bed7c5799dc45719" providerId="LiveId" clId="{34C234C5-9CA4-4DD4-BD7A-B45ECD2375F9}" dt="2021-09-08T13:18:03.059" v="3278"/>
          <ac:inkMkLst>
            <pc:docMk/>
            <pc:sldMk cId="4094097334" sldId="777"/>
            <ac:inkMk id="63" creationId="{D8706FA8-DED3-4ABA-ACEA-6614CD9F270A}"/>
          </ac:inkMkLst>
        </pc:inkChg>
        <pc:inkChg chg="add mod">
          <ac:chgData name="mansour farhat" userId="bed7c5799dc45719" providerId="LiveId" clId="{34C234C5-9CA4-4DD4-BD7A-B45ECD2375F9}" dt="2021-09-08T13:18:03.059" v="3278"/>
          <ac:inkMkLst>
            <pc:docMk/>
            <pc:sldMk cId="4094097334" sldId="777"/>
            <ac:inkMk id="64" creationId="{39E24B84-3FCD-456E-BF47-9ED9012A1AF5}"/>
          </ac:inkMkLst>
        </pc:inkChg>
        <pc:inkChg chg="add mod">
          <ac:chgData name="mansour farhat" userId="bed7c5799dc45719" providerId="LiveId" clId="{34C234C5-9CA4-4DD4-BD7A-B45ECD2375F9}" dt="2021-09-08T13:18:03.059" v="3278"/>
          <ac:inkMkLst>
            <pc:docMk/>
            <pc:sldMk cId="4094097334" sldId="777"/>
            <ac:inkMk id="65" creationId="{1722B4CE-6D43-450A-8AE6-44A85CCD3E3D}"/>
          </ac:inkMkLst>
        </pc:inkChg>
        <pc:inkChg chg="add mod">
          <ac:chgData name="mansour farhat" userId="bed7c5799dc45719" providerId="LiveId" clId="{34C234C5-9CA4-4DD4-BD7A-B45ECD2375F9}" dt="2021-09-08T13:18:03.059" v="3278"/>
          <ac:inkMkLst>
            <pc:docMk/>
            <pc:sldMk cId="4094097334" sldId="777"/>
            <ac:inkMk id="66" creationId="{60FE82FC-F5B9-48D3-BBCF-F9DF728F4156}"/>
          </ac:inkMkLst>
        </pc:inkChg>
        <pc:inkChg chg="add">
          <ac:chgData name="mansour farhat" userId="bed7c5799dc45719" providerId="LiveId" clId="{34C234C5-9CA4-4DD4-BD7A-B45ECD2375F9}" dt="2021-09-08T13:18:00.661" v="3273" actId="9405"/>
          <ac:inkMkLst>
            <pc:docMk/>
            <pc:sldMk cId="4094097334" sldId="777"/>
            <ac:inkMk id="67" creationId="{87CD2912-21FD-4C04-A2B7-1BCABC97EFA1}"/>
          </ac:inkMkLst>
        </pc:inkChg>
        <pc:inkChg chg="add mod">
          <ac:chgData name="mansour farhat" userId="bed7c5799dc45719" providerId="LiveId" clId="{34C234C5-9CA4-4DD4-BD7A-B45ECD2375F9}" dt="2021-09-08T13:18:03.059" v="3278"/>
          <ac:inkMkLst>
            <pc:docMk/>
            <pc:sldMk cId="4094097334" sldId="777"/>
            <ac:inkMk id="68" creationId="{4710A302-BEED-41D0-9FD5-12D3D61C7C8B}"/>
          </ac:inkMkLst>
        </pc:inkChg>
        <pc:inkChg chg="add mod">
          <ac:chgData name="mansour farhat" userId="bed7c5799dc45719" providerId="LiveId" clId="{34C234C5-9CA4-4DD4-BD7A-B45ECD2375F9}" dt="2021-09-08T13:18:03.059" v="3278"/>
          <ac:inkMkLst>
            <pc:docMk/>
            <pc:sldMk cId="4094097334" sldId="777"/>
            <ac:inkMk id="69" creationId="{E72C2BEF-3ED2-4EA2-9AD1-14DF9C6F7820}"/>
          </ac:inkMkLst>
        </pc:inkChg>
        <pc:inkChg chg="add mod">
          <ac:chgData name="mansour farhat" userId="bed7c5799dc45719" providerId="LiveId" clId="{34C234C5-9CA4-4DD4-BD7A-B45ECD2375F9}" dt="2021-09-08T13:18:03.059" v="3278"/>
          <ac:inkMkLst>
            <pc:docMk/>
            <pc:sldMk cId="4094097334" sldId="777"/>
            <ac:inkMk id="70" creationId="{AA1FA45B-4C04-4848-A9E8-ADEB1C899EC1}"/>
          </ac:inkMkLst>
        </pc:inkChg>
        <pc:inkChg chg="add">
          <ac:chgData name="mansour farhat" userId="bed7c5799dc45719" providerId="LiveId" clId="{34C234C5-9CA4-4DD4-BD7A-B45ECD2375F9}" dt="2021-09-08T13:18:02.484" v="3277" actId="9405"/>
          <ac:inkMkLst>
            <pc:docMk/>
            <pc:sldMk cId="4094097334" sldId="777"/>
            <ac:inkMk id="71" creationId="{8136B2D9-906B-4012-8A88-C9B6F9AB51D1}"/>
          </ac:inkMkLst>
        </pc:inkChg>
        <pc:cxnChg chg="add mod">
          <ac:chgData name="mansour farhat" userId="bed7c5799dc45719" providerId="LiveId" clId="{34C234C5-9CA4-4DD4-BD7A-B45ECD2375F9}" dt="2021-09-08T13:20:29.323" v="3291" actId="14100"/>
          <ac:cxnSpMkLst>
            <pc:docMk/>
            <pc:sldMk cId="4094097334" sldId="777"/>
            <ac:cxnSpMk id="77" creationId="{CC33E16E-3701-4F8A-8AE0-8057F45DB943}"/>
          </ac:cxnSpMkLst>
        </pc:cxnChg>
        <pc:cxnChg chg="add del mod">
          <ac:chgData name="mansour farhat" userId="bed7c5799dc45719" providerId="LiveId" clId="{34C234C5-9CA4-4DD4-BD7A-B45ECD2375F9}" dt="2021-09-08T13:20:50.529" v="3295" actId="478"/>
          <ac:cxnSpMkLst>
            <pc:docMk/>
            <pc:sldMk cId="4094097334" sldId="777"/>
            <ac:cxnSpMk id="81" creationId="{4898FEC6-8256-4C73-A1E9-82634B63ED5D}"/>
          </ac:cxnSpMkLst>
        </pc:cxnChg>
        <pc:cxnChg chg="add mod">
          <ac:chgData name="mansour farhat" userId="bed7c5799dc45719" providerId="LiveId" clId="{34C234C5-9CA4-4DD4-BD7A-B45ECD2375F9}" dt="2021-09-08T13:21:00.435" v="3299" actId="14100"/>
          <ac:cxnSpMkLst>
            <pc:docMk/>
            <pc:sldMk cId="4094097334" sldId="777"/>
            <ac:cxnSpMk id="83" creationId="{980985AE-73A0-4DD2-A15A-FCCE516830D4}"/>
          </ac:cxnSpMkLst>
        </pc:cxnChg>
        <pc:cxnChg chg="add mod">
          <ac:chgData name="mansour farhat" userId="bed7c5799dc45719" providerId="LiveId" clId="{34C234C5-9CA4-4DD4-BD7A-B45ECD2375F9}" dt="2021-09-08T13:21:07.811" v="3302" actId="14100"/>
          <ac:cxnSpMkLst>
            <pc:docMk/>
            <pc:sldMk cId="4094097334" sldId="777"/>
            <ac:cxnSpMk id="86" creationId="{2FD6CF9D-750D-4F0B-A012-B41D6AAD21EF}"/>
          </ac:cxnSpMkLst>
        </pc:cxnChg>
        <pc:cxnChg chg="add mod">
          <ac:chgData name="mansour farhat" userId="bed7c5799dc45719" providerId="LiveId" clId="{34C234C5-9CA4-4DD4-BD7A-B45ECD2375F9}" dt="2021-09-08T13:21:37.412" v="3307" actId="14100"/>
          <ac:cxnSpMkLst>
            <pc:docMk/>
            <pc:sldMk cId="4094097334" sldId="777"/>
            <ac:cxnSpMk id="88" creationId="{7879C5AD-F264-4519-9CEA-75D39601ED7D}"/>
          </ac:cxnSpMkLst>
        </pc:cxnChg>
        <pc:cxnChg chg="add mod">
          <ac:chgData name="mansour farhat" userId="bed7c5799dc45719" providerId="LiveId" clId="{34C234C5-9CA4-4DD4-BD7A-B45ECD2375F9}" dt="2021-09-08T13:21:43.028" v="3309" actId="1076"/>
          <ac:cxnSpMkLst>
            <pc:docMk/>
            <pc:sldMk cId="4094097334" sldId="777"/>
            <ac:cxnSpMk id="90" creationId="{E6BB25C9-6597-4E84-B346-73B832EF54B3}"/>
          </ac:cxnSpMkLst>
        </pc:cxnChg>
        <pc:cxnChg chg="add mod">
          <ac:chgData name="mansour farhat" userId="bed7c5799dc45719" providerId="LiveId" clId="{34C234C5-9CA4-4DD4-BD7A-B45ECD2375F9}" dt="2021-09-08T13:22:18.075" v="3314" actId="1076"/>
          <ac:cxnSpMkLst>
            <pc:docMk/>
            <pc:sldMk cId="4094097334" sldId="777"/>
            <ac:cxnSpMk id="91" creationId="{2B5D0823-7460-483B-97EC-B10A1AD2A49B}"/>
          </ac:cxnSpMkLst>
        </pc:cxnChg>
        <pc:cxnChg chg="add mod">
          <ac:chgData name="mansour farhat" userId="bed7c5799dc45719" providerId="LiveId" clId="{34C234C5-9CA4-4DD4-BD7A-B45ECD2375F9}" dt="2021-09-08T13:22:28.915" v="3318" actId="14100"/>
          <ac:cxnSpMkLst>
            <pc:docMk/>
            <pc:sldMk cId="4094097334" sldId="777"/>
            <ac:cxnSpMk id="92" creationId="{5526FC66-E161-4867-AC4F-20DF084444E3}"/>
          </ac:cxnSpMkLst>
        </pc:cxnChg>
        <pc:cxnChg chg="add mod">
          <ac:chgData name="mansour farhat" userId="bed7c5799dc45719" providerId="LiveId" clId="{34C234C5-9CA4-4DD4-BD7A-B45ECD2375F9}" dt="2021-09-08T13:22:43.347" v="3324" actId="1076"/>
          <ac:cxnSpMkLst>
            <pc:docMk/>
            <pc:sldMk cId="4094097334" sldId="777"/>
            <ac:cxnSpMk id="95" creationId="{C5FE2608-4497-480E-AF0F-74FBA1D632F7}"/>
          </ac:cxnSpMkLst>
        </pc:cxnChg>
        <pc:cxnChg chg="add mod">
          <ac:chgData name="mansour farhat" userId="bed7c5799dc45719" providerId="LiveId" clId="{34C234C5-9CA4-4DD4-BD7A-B45ECD2375F9}" dt="2021-09-08T13:22:37.514" v="3323" actId="1076"/>
          <ac:cxnSpMkLst>
            <pc:docMk/>
            <pc:sldMk cId="4094097334" sldId="777"/>
            <ac:cxnSpMk id="96" creationId="{0670E984-6FDC-462C-8F0E-C879216A6637}"/>
          </ac:cxnSpMkLst>
        </pc:cxnChg>
        <pc:cxnChg chg="add mod">
          <ac:chgData name="mansour farhat" userId="bed7c5799dc45719" providerId="LiveId" clId="{34C234C5-9CA4-4DD4-BD7A-B45ECD2375F9}" dt="2021-09-08T13:23:35.563" v="3332" actId="1076"/>
          <ac:cxnSpMkLst>
            <pc:docMk/>
            <pc:sldMk cId="4094097334" sldId="777"/>
            <ac:cxnSpMk id="97" creationId="{AF5221A0-0A9D-4C31-8EA4-F512CD335717}"/>
          </ac:cxnSpMkLst>
        </pc:cxnChg>
        <pc:cxnChg chg="add mod">
          <ac:chgData name="mansour farhat" userId="bed7c5799dc45719" providerId="LiveId" clId="{34C234C5-9CA4-4DD4-BD7A-B45ECD2375F9}" dt="2021-09-08T13:23:20.388" v="3329" actId="1076"/>
          <ac:cxnSpMkLst>
            <pc:docMk/>
            <pc:sldMk cId="4094097334" sldId="777"/>
            <ac:cxnSpMk id="98" creationId="{B02D7A05-E0BB-4DB5-9FB0-5061C878E333}"/>
          </ac:cxnSpMkLst>
        </pc:cxnChg>
        <pc:cxnChg chg="add mod">
          <ac:chgData name="mansour farhat" userId="bed7c5799dc45719" providerId="LiveId" clId="{34C234C5-9CA4-4DD4-BD7A-B45ECD2375F9}" dt="2021-09-08T13:23:20.388" v="3329" actId="1076"/>
          <ac:cxnSpMkLst>
            <pc:docMk/>
            <pc:sldMk cId="4094097334" sldId="777"/>
            <ac:cxnSpMk id="99" creationId="{57CA6E67-AF0F-4F84-A4EC-7AC88095ED37}"/>
          </ac:cxnSpMkLst>
        </pc:cxnChg>
        <pc:cxnChg chg="add mod">
          <ac:chgData name="mansour farhat" userId="bed7c5799dc45719" providerId="LiveId" clId="{34C234C5-9CA4-4DD4-BD7A-B45ECD2375F9}" dt="2021-09-08T13:23:20.388" v="3329" actId="1076"/>
          <ac:cxnSpMkLst>
            <pc:docMk/>
            <pc:sldMk cId="4094097334" sldId="777"/>
            <ac:cxnSpMk id="100" creationId="{51F1C703-1C8F-4CAE-B840-66EF61A4D4A6}"/>
          </ac:cxnSpMkLst>
        </pc:cxnChg>
        <pc:cxnChg chg="add del mod">
          <ac:chgData name="mansour farhat" userId="bed7c5799dc45719" providerId="LiveId" clId="{34C234C5-9CA4-4DD4-BD7A-B45ECD2375F9}" dt="2021-09-08T13:23:24.888" v="3331"/>
          <ac:cxnSpMkLst>
            <pc:docMk/>
            <pc:sldMk cId="4094097334" sldId="777"/>
            <ac:cxnSpMk id="101" creationId="{F61A1FE3-FC76-4F07-9DFC-C5878C79E0FF}"/>
          </ac:cxnSpMkLst>
        </pc:cxnChg>
        <pc:cxnChg chg="add del mod">
          <ac:chgData name="mansour farhat" userId="bed7c5799dc45719" providerId="LiveId" clId="{34C234C5-9CA4-4DD4-BD7A-B45ECD2375F9}" dt="2021-09-08T13:23:24.888" v="3331"/>
          <ac:cxnSpMkLst>
            <pc:docMk/>
            <pc:sldMk cId="4094097334" sldId="777"/>
            <ac:cxnSpMk id="102" creationId="{A16047DF-D86A-468C-A06D-8DB60F7A420D}"/>
          </ac:cxnSpMkLst>
        </pc:cxnChg>
        <pc:cxnChg chg="add del mod">
          <ac:chgData name="mansour farhat" userId="bed7c5799dc45719" providerId="LiveId" clId="{34C234C5-9CA4-4DD4-BD7A-B45ECD2375F9}" dt="2021-09-08T13:23:24.888" v="3331"/>
          <ac:cxnSpMkLst>
            <pc:docMk/>
            <pc:sldMk cId="4094097334" sldId="777"/>
            <ac:cxnSpMk id="103" creationId="{85F57CC7-29D2-40D0-85E6-4B6344D6EED4}"/>
          </ac:cxnSpMkLst>
        </pc:cxnChg>
        <pc:cxnChg chg="add mod">
          <ac:chgData name="mansour farhat" userId="bed7c5799dc45719" providerId="LiveId" clId="{34C234C5-9CA4-4DD4-BD7A-B45ECD2375F9}" dt="2021-09-08T13:23:43.275" v="3334" actId="1076"/>
          <ac:cxnSpMkLst>
            <pc:docMk/>
            <pc:sldMk cId="4094097334" sldId="777"/>
            <ac:cxnSpMk id="104" creationId="{843471BE-2A9B-47C6-B3A9-E564F65621ED}"/>
          </ac:cxnSpMkLst>
        </pc:cxnChg>
        <pc:cxnChg chg="add mod">
          <ac:chgData name="mansour farhat" userId="bed7c5799dc45719" providerId="LiveId" clId="{34C234C5-9CA4-4DD4-BD7A-B45ECD2375F9}" dt="2021-09-08T13:23:47.363" v="3336" actId="1076"/>
          <ac:cxnSpMkLst>
            <pc:docMk/>
            <pc:sldMk cId="4094097334" sldId="777"/>
            <ac:cxnSpMk id="105" creationId="{04C8E06D-C667-4DA4-B3FB-49B9F1CB0945}"/>
          </ac:cxnSpMkLst>
        </pc:cxnChg>
        <pc:cxnChg chg="add mod">
          <ac:chgData name="mansour farhat" userId="bed7c5799dc45719" providerId="LiveId" clId="{34C234C5-9CA4-4DD4-BD7A-B45ECD2375F9}" dt="2021-09-08T13:24:17.749" v="3342" actId="14100"/>
          <ac:cxnSpMkLst>
            <pc:docMk/>
            <pc:sldMk cId="4094097334" sldId="777"/>
            <ac:cxnSpMk id="106" creationId="{2F2F8891-ACEA-42E6-A81B-FF266447C8F6}"/>
          </ac:cxnSpMkLst>
        </pc:cxnChg>
        <pc:cxnChg chg="add mod">
          <ac:chgData name="mansour farhat" userId="bed7c5799dc45719" providerId="LiveId" clId="{34C234C5-9CA4-4DD4-BD7A-B45ECD2375F9}" dt="2021-09-08T13:24:46.956" v="3352" actId="1076"/>
          <ac:cxnSpMkLst>
            <pc:docMk/>
            <pc:sldMk cId="4094097334" sldId="777"/>
            <ac:cxnSpMk id="108" creationId="{93AD145C-A373-4C58-A8CF-CF0EB3727A1C}"/>
          </ac:cxnSpMkLst>
        </pc:cxnChg>
        <pc:cxnChg chg="add mod">
          <ac:chgData name="mansour farhat" userId="bed7c5799dc45719" providerId="LiveId" clId="{34C234C5-9CA4-4DD4-BD7A-B45ECD2375F9}" dt="2021-09-08T13:25:34.516" v="3359" actId="14100"/>
          <ac:cxnSpMkLst>
            <pc:docMk/>
            <pc:sldMk cId="4094097334" sldId="777"/>
            <ac:cxnSpMk id="115" creationId="{5E6F4911-C36F-4F3B-BB2C-20632E0FACEB}"/>
          </ac:cxnSpMkLst>
        </pc:cxnChg>
        <pc:cxnChg chg="add mod">
          <ac:chgData name="mansour farhat" userId="bed7c5799dc45719" providerId="LiveId" clId="{34C234C5-9CA4-4DD4-BD7A-B45ECD2375F9}" dt="2021-09-08T13:25:42.773" v="3361" actId="1076"/>
          <ac:cxnSpMkLst>
            <pc:docMk/>
            <pc:sldMk cId="4094097334" sldId="777"/>
            <ac:cxnSpMk id="121" creationId="{78F802AC-B7A1-4181-9E23-3E13AE559474}"/>
          </ac:cxnSpMkLst>
        </pc:cxnChg>
        <pc:cxnChg chg="add mod">
          <ac:chgData name="mansour farhat" userId="bed7c5799dc45719" providerId="LiveId" clId="{34C234C5-9CA4-4DD4-BD7A-B45ECD2375F9}" dt="2021-09-08T13:25:48.307" v="3363" actId="1076"/>
          <ac:cxnSpMkLst>
            <pc:docMk/>
            <pc:sldMk cId="4094097334" sldId="777"/>
            <ac:cxnSpMk id="122" creationId="{91CD0EA6-31CD-476D-9DA8-556896EEA057}"/>
          </ac:cxnSpMkLst>
        </pc:cxnChg>
        <pc:cxnChg chg="add mod">
          <ac:chgData name="mansour farhat" userId="bed7c5799dc45719" providerId="LiveId" clId="{34C234C5-9CA4-4DD4-BD7A-B45ECD2375F9}" dt="2021-09-08T13:26:02.900" v="3368" actId="1076"/>
          <ac:cxnSpMkLst>
            <pc:docMk/>
            <pc:sldMk cId="4094097334" sldId="777"/>
            <ac:cxnSpMk id="123" creationId="{88F79228-E9FE-45F0-814C-5A595B97251D}"/>
          </ac:cxnSpMkLst>
        </pc:cxnChg>
      </pc:sldChg>
      <pc:sldChg chg="new del">
        <pc:chgData name="mansour farhat" userId="bed7c5799dc45719" providerId="LiveId" clId="{34C234C5-9CA4-4DD4-BD7A-B45ECD2375F9}" dt="2021-09-08T13:29:57.785" v="3436" actId="47"/>
        <pc:sldMkLst>
          <pc:docMk/>
          <pc:sldMk cId="408685864" sldId="778"/>
        </pc:sldMkLst>
      </pc:sldChg>
      <pc:sldChg chg="add ord">
        <pc:chgData name="mansour farhat" userId="bed7c5799dc45719" providerId="LiveId" clId="{34C234C5-9CA4-4DD4-BD7A-B45ECD2375F9}" dt="2021-09-08T13:29:56.436" v="3435"/>
        <pc:sldMkLst>
          <pc:docMk/>
          <pc:sldMk cId="604554639" sldId="779"/>
        </pc:sldMkLst>
      </pc:sldChg>
      <pc:sldChg chg="addSp delSp modSp new mod">
        <pc:chgData name="mansour farhat" userId="bed7c5799dc45719" providerId="LiveId" clId="{34C234C5-9CA4-4DD4-BD7A-B45ECD2375F9}" dt="2021-09-08T13:38:38.256" v="3492" actId="11"/>
        <pc:sldMkLst>
          <pc:docMk/>
          <pc:sldMk cId="651194682" sldId="780"/>
        </pc:sldMkLst>
        <pc:spChg chg="del">
          <ac:chgData name="mansour farhat" userId="bed7c5799dc45719" providerId="LiveId" clId="{34C234C5-9CA4-4DD4-BD7A-B45ECD2375F9}" dt="2021-09-08T13:37:07.961" v="3463" actId="478"/>
          <ac:spMkLst>
            <pc:docMk/>
            <pc:sldMk cId="651194682" sldId="780"/>
            <ac:spMk id="2" creationId="{A3442DB7-01B3-49C8-BE8A-0E73DAB56213}"/>
          </ac:spMkLst>
        </pc:spChg>
        <pc:spChg chg="mod">
          <ac:chgData name="mansour farhat" userId="bed7c5799dc45719" providerId="LiveId" clId="{34C234C5-9CA4-4DD4-BD7A-B45ECD2375F9}" dt="2021-09-08T13:38:38.256" v="3492" actId="11"/>
          <ac:spMkLst>
            <pc:docMk/>
            <pc:sldMk cId="651194682" sldId="780"/>
            <ac:spMk id="3" creationId="{0D8A1D73-EFD6-4142-98C1-2A15C5D4D1E7}"/>
          </ac:spMkLst>
        </pc:spChg>
        <pc:spChg chg="add mod">
          <ac:chgData name="mansour farhat" userId="bed7c5799dc45719" providerId="LiveId" clId="{34C234C5-9CA4-4DD4-BD7A-B45ECD2375F9}" dt="2021-09-08T13:37:17.637" v="3466"/>
          <ac:spMkLst>
            <pc:docMk/>
            <pc:sldMk cId="651194682" sldId="780"/>
            <ac:spMk id="4" creationId="{5D46FC45-746D-4962-A70C-1BAAD735BFE8}"/>
          </ac:spMkLst>
        </pc:spChg>
      </pc:sldChg>
      <pc:sldChg chg="add del ord">
        <pc:chgData name="mansour farhat" userId="bed7c5799dc45719" providerId="LiveId" clId="{34C234C5-9CA4-4DD4-BD7A-B45ECD2375F9}" dt="2021-09-08T13:38:48.137" v="3496" actId="47"/>
        <pc:sldMkLst>
          <pc:docMk/>
          <pc:sldMk cId="3725701899" sldId="781"/>
        </pc:sldMkLst>
      </pc:sldChg>
      <pc:sldChg chg="add del ord">
        <pc:chgData name="mansour farhat" userId="bed7c5799dc45719" providerId="LiveId" clId="{34C234C5-9CA4-4DD4-BD7A-B45ECD2375F9}" dt="2021-09-10T13:15:43.620" v="5172" actId="47"/>
        <pc:sldMkLst>
          <pc:docMk/>
          <pc:sldMk cId="4181580944" sldId="781"/>
        </pc:sldMkLst>
      </pc:sldChg>
      <pc:sldChg chg="modSp add mod ord modAnim">
        <pc:chgData name="mansour farhat" userId="bed7c5799dc45719" providerId="LiveId" clId="{34C234C5-9CA4-4DD4-BD7A-B45ECD2375F9}" dt="2021-09-10T13:16:41.819" v="5178"/>
        <pc:sldMkLst>
          <pc:docMk/>
          <pc:sldMk cId="1465456298" sldId="782"/>
        </pc:sldMkLst>
        <pc:spChg chg="mod">
          <ac:chgData name="mansour farhat" userId="bed7c5799dc45719" providerId="LiveId" clId="{34C234C5-9CA4-4DD4-BD7A-B45ECD2375F9}" dt="2021-09-10T12:58:01.530" v="3790" actId="1076"/>
          <ac:spMkLst>
            <pc:docMk/>
            <pc:sldMk cId="1465456298" sldId="782"/>
            <ac:spMk id="2" creationId="{190BB69F-BE3B-438E-8919-D0D9FDD0A0C5}"/>
          </ac:spMkLst>
        </pc:spChg>
        <pc:spChg chg="mod">
          <ac:chgData name="mansour farhat" userId="bed7c5799dc45719" providerId="LiveId" clId="{34C234C5-9CA4-4DD4-BD7A-B45ECD2375F9}" dt="2021-09-10T13:14:43.256" v="5166" actId="27636"/>
          <ac:spMkLst>
            <pc:docMk/>
            <pc:sldMk cId="1465456298" sldId="782"/>
            <ac:spMk id="3" creationId="{C1AE63CD-76B7-4365-AEC5-199FE1F88D9C}"/>
          </ac:spMkLst>
        </pc:spChg>
      </pc:sldChg>
      <pc:sldChg chg="addSp delSp modSp new mod modAnim">
        <pc:chgData name="mansour farhat" userId="bed7c5799dc45719" providerId="LiveId" clId="{34C234C5-9CA4-4DD4-BD7A-B45ECD2375F9}" dt="2021-09-10T13:17:05.811" v="5183"/>
        <pc:sldMkLst>
          <pc:docMk/>
          <pc:sldMk cId="3353228068" sldId="783"/>
        </pc:sldMkLst>
        <pc:spChg chg="del">
          <ac:chgData name="mansour farhat" userId="bed7c5799dc45719" providerId="LiveId" clId="{34C234C5-9CA4-4DD4-BD7A-B45ECD2375F9}" dt="2021-09-10T12:55:00.533" v="3532" actId="478"/>
          <ac:spMkLst>
            <pc:docMk/>
            <pc:sldMk cId="3353228068" sldId="783"/>
            <ac:spMk id="2" creationId="{6512A841-F93C-4ADD-8843-B66CB1F6E77E}"/>
          </ac:spMkLst>
        </pc:spChg>
        <pc:spChg chg="add del mod">
          <ac:chgData name="mansour farhat" userId="bed7c5799dc45719" providerId="LiveId" clId="{34C234C5-9CA4-4DD4-BD7A-B45ECD2375F9}" dt="2021-09-10T13:13:44.719" v="5115" actId="313"/>
          <ac:spMkLst>
            <pc:docMk/>
            <pc:sldMk cId="3353228068" sldId="783"/>
            <ac:spMk id="3" creationId="{46912B0E-7B44-41E3-8ED1-9A71605331A5}"/>
          </ac:spMkLst>
        </pc:spChg>
        <pc:spChg chg="add mod">
          <ac:chgData name="mansour farhat" userId="bed7c5799dc45719" providerId="LiveId" clId="{34C234C5-9CA4-4DD4-BD7A-B45ECD2375F9}" dt="2021-09-10T13:17:05.811" v="5183"/>
          <ac:spMkLst>
            <pc:docMk/>
            <pc:sldMk cId="3353228068" sldId="783"/>
            <ac:spMk id="5" creationId="{8A7FF122-2620-490E-A3BD-EB8F3683135A}"/>
          </ac:spMkLst>
        </pc:spChg>
        <pc:graphicFrameChg chg="add del mod">
          <ac:chgData name="mansour farhat" userId="bed7c5799dc45719" providerId="LiveId" clId="{34C234C5-9CA4-4DD4-BD7A-B45ECD2375F9}" dt="2021-09-10T12:55:08.404" v="3536"/>
          <ac:graphicFrameMkLst>
            <pc:docMk/>
            <pc:sldMk cId="3353228068" sldId="783"/>
            <ac:graphicFrameMk id="4" creationId="{ED91A281-F0DA-4D82-AFB7-5221C6E864FB}"/>
          </ac:graphicFrameMkLst>
        </pc:graphicFrameChg>
      </pc:sldChg>
      <pc:sldChg chg="addSp delSp modSp new mod modAnim">
        <pc:chgData name="mansour farhat" userId="bed7c5799dc45719" providerId="LiveId" clId="{34C234C5-9CA4-4DD4-BD7A-B45ECD2375F9}" dt="2021-10-01T22:42:09.422" v="8062" actId="20577"/>
        <pc:sldMkLst>
          <pc:docMk/>
          <pc:sldMk cId="385093208" sldId="784"/>
        </pc:sldMkLst>
        <pc:spChg chg="del">
          <ac:chgData name="mansour farhat" userId="bed7c5799dc45719" providerId="LiveId" clId="{34C234C5-9CA4-4DD4-BD7A-B45ECD2375F9}" dt="2021-09-10T12:56:09.850" v="3581" actId="478"/>
          <ac:spMkLst>
            <pc:docMk/>
            <pc:sldMk cId="385093208" sldId="784"/>
            <ac:spMk id="2" creationId="{999447EA-491F-4F8C-960B-74AF3CAD01F0}"/>
          </ac:spMkLst>
        </pc:spChg>
        <pc:spChg chg="mod">
          <ac:chgData name="mansour farhat" userId="bed7c5799dc45719" providerId="LiveId" clId="{34C234C5-9CA4-4DD4-BD7A-B45ECD2375F9}" dt="2021-10-01T22:42:09.422" v="8062" actId="20577"/>
          <ac:spMkLst>
            <pc:docMk/>
            <pc:sldMk cId="385093208" sldId="784"/>
            <ac:spMk id="3" creationId="{62827D67-8FF9-46C9-8E73-1A432588F9C4}"/>
          </ac:spMkLst>
        </pc:spChg>
        <pc:spChg chg="add mod">
          <ac:chgData name="mansour farhat" userId="bed7c5799dc45719" providerId="LiveId" clId="{34C234C5-9CA4-4DD4-BD7A-B45ECD2375F9}" dt="2021-09-10T13:17:07.210" v="5184"/>
          <ac:spMkLst>
            <pc:docMk/>
            <pc:sldMk cId="385093208" sldId="784"/>
            <ac:spMk id="4" creationId="{145416DA-3061-46FA-8807-CF3A5F9EA97F}"/>
          </ac:spMkLst>
        </pc:spChg>
      </pc:sldChg>
      <pc:sldChg chg="addSp modSp new mod">
        <pc:chgData name="mansour farhat" userId="bed7c5799dc45719" providerId="LiveId" clId="{34C234C5-9CA4-4DD4-BD7A-B45ECD2375F9}" dt="2021-09-10T13:16:26.996" v="5176" actId="1076"/>
        <pc:sldMkLst>
          <pc:docMk/>
          <pc:sldMk cId="3538389758" sldId="785"/>
        </pc:sldMkLst>
        <pc:picChg chg="add mod">
          <ac:chgData name="mansour farhat" userId="bed7c5799dc45719" providerId="LiveId" clId="{34C234C5-9CA4-4DD4-BD7A-B45ECD2375F9}" dt="2021-09-10T13:16:26.996" v="5176" actId="1076"/>
          <ac:picMkLst>
            <pc:docMk/>
            <pc:sldMk cId="3538389758" sldId="785"/>
            <ac:picMk id="5" creationId="{D47DC7C1-1221-4D90-A3A0-6CD3416B51C0}"/>
          </ac:picMkLst>
        </pc:picChg>
      </pc:sldChg>
      <pc:sldChg chg="add del ord">
        <pc:chgData name="mansour farhat" userId="bed7c5799dc45719" providerId="LiveId" clId="{34C234C5-9CA4-4DD4-BD7A-B45ECD2375F9}" dt="2021-09-11T13:55:47.506" v="5198" actId="47"/>
        <pc:sldMkLst>
          <pc:docMk/>
          <pc:sldMk cId="64568846" sldId="786"/>
        </pc:sldMkLst>
      </pc:sldChg>
      <pc:sldChg chg="addSp modSp new mod">
        <pc:chgData name="mansour farhat" userId="bed7c5799dc45719" providerId="LiveId" clId="{34C234C5-9CA4-4DD4-BD7A-B45ECD2375F9}" dt="2021-09-10T13:21:24.622" v="5193"/>
        <pc:sldMkLst>
          <pc:docMk/>
          <pc:sldMk cId="2213511829" sldId="787"/>
        </pc:sldMkLst>
        <pc:spChg chg="mod">
          <ac:chgData name="mansour farhat" userId="bed7c5799dc45719" providerId="LiveId" clId="{34C234C5-9CA4-4DD4-BD7A-B45ECD2375F9}" dt="2021-09-10T13:21:14.401" v="5192" actId="20577"/>
          <ac:spMkLst>
            <pc:docMk/>
            <pc:sldMk cId="2213511829" sldId="787"/>
            <ac:spMk id="3" creationId="{C2D29D1D-77DD-436C-B538-9EC7D30EB41B}"/>
          </ac:spMkLst>
        </pc:spChg>
        <pc:spChg chg="add mod">
          <ac:chgData name="mansour farhat" userId="bed7c5799dc45719" providerId="LiveId" clId="{34C234C5-9CA4-4DD4-BD7A-B45ECD2375F9}" dt="2021-09-10T13:21:24.622" v="5193"/>
          <ac:spMkLst>
            <pc:docMk/>
            <pc:sldMk cId="2213511829" sldId="787"/>
            <ac:spMk id="4" creationId="{6DB413CA-3894-4CB1-9D3A-10348798F9AF}"/>
          </ac:spMkLst>
        </pc:spChg>
      </pc:sldChg>
      <pc:sldChg chg="add ord">
        <pc:chgData name="mansour farhat" userId="bed7c5799dc45719" providerId="LiveId" clId="{34C234C5-9CA4-4DD4-BD7A-B45ECD2375F9}" dt="2021-09-11T13:55:46.030" v="5197"/>
        <pc:sldMkLst>
          <pc:docMk/>
          <pc:sldMk cId="2511307277" sldId="788"/>
        </pc:sldMkLst>
      </pc:sldChg>
      <pc:sldChg chg="add ord replId">
        <pc:chgData name="mansour farhat" userId="bed7c5799dc45719" providerId="LiveId" clId="{34C234C5-9CA4-4DD4-BD7A-B45ECD2375F9}" dt="2021-09-11T13:55:46.030" v="5197"/>
        <pc:sldMkLst>
          <pc:docMk/>
          <pc:sldMk cId="4133921169" sldId="789"/>
        </pc:sldMkLst>
      </pc:sldChg>
      <pc:sldChg chg="modSp add mod ord replId modAnim">
        <pc:chgData name="mansour farhat" userId="bed7c5799dc45719" providerId="LiveId" clId="{34C234C5-9CA4-4DD4-BD7A-B45ECD2375F9}" dt="2021-09-11T18:51:20.512" v="7926"/>
        <pc:sldMkLst>
          <pc:docMk/>
          <pc:sldMk cId="2325604138" sldId="790"/>
        </pc:sldMkLst>
        <pc:spChg chg="mod">
          <ac:chgData name="mansour farhat" userId="bed7c5799dc45719" providerId="LiveId" clId="{34C234C5-9CA4-4DD4-BD7A-B45ECD2375F9}" dt="2021-09-11T18:23:16.933" v="6127" actId="6549"/>
          <ac:spMkLst>
            <pc:docMk/>
            <pc:sldMk cId="2325604138" sldId="790"/>
            <ac:spMk id="3" creationId="{C1AE63CD-76B7-4365-AEC5-199FE1F88D9C}"/>
          </ac:spMkLst>
        </pc:spChg>
      </pc:sldChg>
      <pc:sldChg chg="modSp new mod modAnim">
        <pc:chgData name="mansour farhat" userId="bed7c5799dc45719" providerId="LiveId" clId="{34C234C5-9CA4-4DD4-BD7A-B45ECD2375F9}" dt="2021-09-11T18:52:33.649" v="7974"/>
        <pc:sldMkLst>
          <pc:docMk/>
          <pc:sldMk cId="3521360198" sldId="791"/>
        </pc:sldMkLst>
        <pc:spChg chg="mod">
          <ac:chgData name="mansour farhat" userId="bed7c5799dc45719" providerId="LiveId" clId="{34C234C5-9CA4-4DD4-BD7A-B45ECD2375F9}" dt="2021-09-11T18:21:12.807" v="6045" actId="20577"/>
          <ac:spMkLst>
            <pc:docMk/>
            <pc:sldMk cId="3521360198" sldId="791"/>
            <ac:spMk id="2" creationId="{05F34643-5BB3-46F8-B563-0E736BE81C95}"/>
          </ac:spMkLst>
        </pc:spChg>
        <pc:spChg chg="mod">
          <ac:chgData name="mansour farhat" userId="bed7c5799dc45719" providerId="LiveId" clId="{34C234C5-9CA4-4DD4-BD7A-B45ECD2375F9}" dt="2021-09-11T18:52:25.024" v="7972" actId="20577"/>
          <ac:spMkLst>
            <pc:docMk/>
            <pc:sldMk cId="3521360198" sldId="791"/>
            <ac:spMk id="3" creationId="{A6D82EFA-D609-4613-8C74-AC89613CFF19}"/>
          </ac:spMkLst>
        </pc:spChg>
      </pc:sldChg>
      <pc:sldChg chg="modSp new del mod">
        <pc:chgData name="mansour farhat" userId="bed7c5799dc45719" providerId="LiveId" clId="{34C234C5-9CA4-4DD4-BD7A-B45ECD2375F9}" dt="2021-09-11T18:28:27.641" v="6540" actId="47"/>
        <pc:sldMkLst>
          <pc:docMk/>
          <pc:sldMk cId="116659182" sldId="792"/>
        </pc:sldMkLst>
        <pc:spChg chg="mod">
          <ac:chgData name="mansour farhat" userId="bed7c5799dc45719" providerId="LiveId" clId="{34C234C5-9CA4-4DD4-BD7A-B45ECD2375F9}" dt="2021-09-11T18:11:35.750" v="5239"/>
          <ac:spMkLst>
            <pc:docMk/>
            <pc:sldMk cId="116659182" sldId="792"/>
            <ac:spMk id="2" creationId="{7C0F191D-4E16-478F-9A46-48BB566C14E6}"/>
          </ac:spMkLst>
        </pc:spChg>
        <pc:spChg chg="mod">
          <ac:chgData name="mansour farhat" userId="bed7c5799dc45719" providerId="LiveId" clId="{34C234C5-9CA4-4DD4-BD7A-B45ECD2375F9}" dt="2021-09-11T18:28:18.340" v="6535" actId="21"/>
          <ac:spMkLst>
            <pc:docMk/>
            <pc:sldMk cId="116659182" sldId="792"/>
            <ac:spMk id="3" creationId="{D82B95BB-9822-4792-9543-1BC51490E1E0}"/>
          </ac:spMkLst>
        </pc:spChg>
      </pc:sldChg>
      <pc:sldChg chg="addSp modSp new mod ord modAnim addCm delCm">
        <pc:chgData name="mansour farhat" userId="bed7c5799dc45719" providerId="LiveId" clId="{34C234C5-9CA4-4DD4-BD7A-B45ECD2375F9}" dt="2021-09-11T18:53:31.916" v="7998"/>
        <pc:sldMkLst>
          <pc:docMk/>
          <pc:sldMk cId="4128157257" sldId="793"/>
        </pc:sldMkLst>
        <pc:spChg chg="mod">
          <ac:chgData name="mansour farhat" userId="bed7c5799dc45719" providerId="LiveId" clId="{34C234C5-9CA4-4DD4-BD7A-B45ECD2375F9}" dt="2021-09-11T18:25:49.432" v="6306" actId="1076"/>
          <ac:spMkLst>
            <pc:docMk/>
            <pc:sldMk cId="4128157257" sldId="793"/>
            <ac:spMk id="2" creationId="{6D232831-277F-4858-AE55-9C6EB9DD8DBC}"/>
          </ac:spMkLst>
        </pc:spChg>
        <pc:spChg chg="mod">
          <ac:chgData name="mansour farhat" userId="bed7c5799dc45719" providerId="LiveId" clId="{34C234C5-9CA4-4DD4-BD7A-B45ECD2375F9}" dt="2021-09-11T18:46:16.051" v="7710" actId="6549"/>
          <ac:spMkLst>
            <pc:docMk/>
            <pc:sldMk cId="4128157257" sldId="793"/>
            <ac:spMk id="3" creationId="{C88BECC4-C478-4312-BD2F-7B0A92770D94}"/>
          </ac:spMkLst>
        </pc:spChg>
        <pc:spChg chg="add mod">
          <ac:chgData name="mansour farhat" userId="bed7c5799dc45719" providerId="LiveId" clId="{34C234C5-9CA4-4DD4-BD7A-B45ECD2375F9}" dt="2021-09-11T18:37:44.732" v="7376"/>
          <ac:spMkLst>
            <pc:docMk/>
            <pc:sldMk cId="4128157257" sldId="793"/>
            <ac:spMk id="4" creationId="{F6A9EE9D-0368-4DB5-8FB0-8A7700749E82}"/>
          </ac:spMkLst>
        </pc:spChg>
      </pc:sldChg>
      <pc:sldChg chg="addSp modSp new mod modAnim">
        <pc:chgData name="mansour farhat" userId="bed7c5799dc45719" providerId="LiveId" clId="{34C234C5-9CA4-4DD4-BD7A-B45ECD2375F9}" dt="2021-09-11T18:53:53.525" v="8006"/>
        <pc:sldMkLst>
          <pc:docMk/>
          <pc:sldMk cId="827275987" sldId="794"/>
        </pc:sldMkLst>
        <pc:spChg chg="mod">
          <ac:chgData name="mansour farhat" userId="bed7c5799dc45719" providerId="LiveId" clId="{34C234C5-9CA4-4DD4-BD7A-B45ECD2375F9}" dt="2021-09-11T18:46:29.250" v="7721" actId="20577"/>
          <ac:spMkLst>
            <pc:docMk/>
            <pc:sldMk cId="827275987" sldId="794"/>
            <ac:spMk id="2" creationId="{208C68E0-E3FE-42F8-93A2-CF6355B64048}"/>
          </ac:spMkLst>
        </pc:spChg>
        <pc:spChg chg="mod">
          <ac:chgData name="mansour farhat" userId="bed7c5799dc45719" providerId="LiveId" clId="{34C234C5-9CA4-4DD4-BD7A-B45ECD2375F9}" dt="2021-09-11T18:53:45.607" v="8004" actId="20577"/>
          <ac:spMkLst>
            <pc:docMk/>
            <pc:sldMk cId="827275987" sldId="794"/>
            <ac:spMk id="3" creationId="{04401BEB-BB7D-4956-906B-824293078B1C}"/>
          </ac:spMkLst>
        </pc:spChg>
        <pc:spChg chg="add mod">
          <ac:chgData name="mansour farhat" userId="bed7c5799dc45719" providerId="LiveId" clId="{34C234C5-9CA4-4DD4-BD7A-B45ECD2375F9}" dt="2021-09-11T18:37:45.785" v="7377"/>
          <ac:spMkLst>
            <pc:docMk/>
            <pc:sldMk cId="827275987" sldId="794"/>
            <ac:spMk id="4" creationId="{F004C010-4B76-4CB6-A1FD-9EEA6056CE88}"/>
          </ac:spMkLst>
        </pc:spChg>
      </pc:sldChg>
      <pc:sldChg chg="addSp modSp new mod modAnim">
        <pc:chgData name="mansour farhat" userId="bed7c5799dc45719" providerId="LiveId" clId="{34C234C5-9CA4-4DD4-BD7A-B45ECD2375F9}" dt="2021-09-11T18:55:53.363" v="8059"/>
        <pc:sldMkLst>
          <pc:docMk/>
          <pc:sldMk cId="378767817" sldId="795"/>
        </pc:sldMkLst>
        <pc:spChg chg="mod">
          <ac:chgData name="mansour farhat" userId="bed7c5799dc45719" providerId="LiveId" clId="{34C234C5-9CA4-4DD4-BD7A-B45ECD2375F9}" dt="2021-09-11T18:38:42.717" v="7426" actId="20577"/>
          <ac:spMkLst>
            <pc:docMk/>
            <pc:sldMk cId="378767817" sldId="795"/>
            <ac:spMk id="2" creationId="{023B3C4B-1CE6-43EE-938C-E389388A0054}"/>
          </ac:spMkLst>
        </pc:spChg>
        <pc:spChg chg="mod">
          <ac:chgData name="mansour farhat" userId="bed7c5799dc45719" providerId="LiveId" clId="{34C234C5-9CA4-4DD4-BD7A-B45ECD2375F9}" dt="2021-09-11T18:55:40.451" v="8057" actId="20577"/>
          <ac:spMkLst>
            <pc:docMk/>
            <pc:sldMk cId="378767817" sldId="795"/>
            <ac:spMk id="3" creationId="{BF3A44DE-2517-40CF-A4DD-1C838986C991}"/>
          </ac:spMkLst>
        </pc:spChg>
        <pc:spChg chg="add mod">
          <ac:chgData name="mansour farhat" userId="bed7c5799dc45719" providerId="LiveId" clId="{34C234C5-9CA4-4DD4-BD7A-B45ECD2375F9}" dt="2021-09-11T18:55:53.363" v="8059"/>
          <ac:spMkLst>
            <pc:docMk/>
            <pc:sldMk cId="378767817" sldId="795"/>
            <ac:spMk id="4" creationId="{240F6147-E0AA-46B7-A993-0EF05F801E2B}"/>
          </ac:spMkLst>
        </pc:spChg>
      </pc:sldChg>
      <pc:sldChg chg="modSp new del mod">
        <pc:chgData name="mansour farhat" userId="bed7c5799dc45719" providerId="LiveId" clId="{34C234C5-9CA4-4DD4-BD7A-B45ECD2375F9}" dt="2021-09-11T18:49:42.432" v="7875" actId="47"/>
        <pc:sldMkLst>
          <pc:docMk/>
          <pc:sldMk cId="3212996009" sldId="796"/>
        </pc:sldMkLst>
        <pc:spChg chg="mod">
          <ac:chgData name="mansour farhat" userId="bed7c5799dc45719" providerId="LiveId" clId="{34C234C5-9CA4-4DD4-BD7A-B45ECD2375F9}" dt="2021-09-11T18:49:40.514" v="7874" actId="27636"/>
          <ac:spMkLst>
            <pc:docMk/>
            <pc:sldMk cId="3212996009" sldId="796"/>
            <ac:spMk id="3" creationId="{D0B2A501-D570-4081-9C43-A435195C8E65}"/>
          </ac:spMkLst>
        </pc:spChg>
      </pc:sldChg>
      <pc:sldChg chg="modSp new del mod">
        <pc:chgData name="mansour farhat" userId="bed7c5799dc45719" providerId="LiveId" clId="{34C234C5-9CA4-4DD4-BD7A-B45ECD2375F9}" dt="2021-09-11T18:49:46.486" v="7876" actId="47"/>
        <pc:sldMkLst>
          <pc:docMk/>
          <pc:sldMk cId="3940248171" sldId="797"/>
        </pc:sldMkLst>
        <pc:spChg chg="mod">
          <ac:chgData name="mansour farhat" userId="bed7c5799dc45719" providerId="LiveId" clId="{34C234C5-9CA4-4DD4-BD7A-B45ECD2375F9}" dt="2021-09-11T18:40:08.768" v="7467" actId="27636"/>
          <ac:spMkLst>
            <pc:docMk/>
            <pc:sldMk cId="3940248171" sldId="797"/>
            <ac:spMk id="3" creationId="{375B6848-23E8-4BA0-A1ED-7365A5446029}"/>
          </ac:spMkLst>
        </pc:spChg>
      </pc:sldChg>
      <pc:sldChg chg="addSp modSp new mod modAnim">
        <pc:chgData name="mansour farhat" userId="bed7c5799dc45719" providerId="LiveId" clId="{34C234C5-9CA4-4DD4-BD7A-B45ECD2375F9}" dt="2021-09-11T18:53:19.900" v="7996"/>
        <pc:sldMkLst>
          <pc:docMk/>
          <pc:sldMk cId="3837319280" sldId="798"/>
        </pc:sldMkLst>
        <pc:spChg chg="mod">
          <ac:chgData name="mansour farhat" userId="bed7c5799dc45719" providerId="LiveId" clId="{34C234C5-9CA4-4DD4-BD7A-B45ECD2375F9}" dt="2021-09-11T18:32:38.521" v="6924" actId="1076"/>
          <ac:spMkLst>
            <pc:docMk/>
            <pc:sldMk cId="3837319280" sldId="798"/>
            <ac:spMk id="2" creationId="{45DAF098-B8A8-487D-84CD-0F7838CF2191}"/>
          </ac:spMkLst>
        </pc:spChg>
        <pc:spChg chg="mod">
          <ac:chgData name="mansour farhat" userId="bed7c5799dc45719" providerId="LiveId" clId="{34C234C5-9CA4-4DD4-BD7A-B45ECD2375F9}" dt="2021-09-11T18:53:08.609" v="7994" actId="313"/>
          <ac:spMkLst>
            <pc:docMk/>
            <pc:sldMk cId="3837319280" sldId="798"/>
            <ac:spMk id="3" creationId="{29170B30-CC3A-4673-9511-9DD53136CCB0}"/>
          </ac:spMkLst>
        </pc:spChg>
        <pc:spChg chg="add mod">
          <ac:chgData name="mansour farhat" userId="bed7c5799dc45719" providerId="LiveId" clId="{34C234C5-9CA4-4DD4-BD7A-B45ECD2375F9}" dt="2021-09-11T18:37:43.484" v="7375"/>
          <ac:spMkLst>
            <pc:docMk/>
            <pc:sldMk cId="3837319280" sldId="798"/>
            <ac:spMk id="4" creationId="{1ADF7E82-2BEB-4834-87C7-6C09AC9DB044}"/>
          </ac:spMkLst>
        </pc:spChg>
      </pc:sldChg>
      <pc:sldChg chg="add ord">
        <pc:chgData name="mansour farhat" userId="bed7c5799dc45719" providerId="LiveId" clId="{34C234C5-9CA4-4DD4-BD7A-B45ECD2375F9}" dt="2021-09-11T18:54:28.619" v="8015"/>
        <pc:sldMkLst>
          <pc:docMk/>
          <pc:sldMk cId="2839306481" sldId="79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09AA-BC30-43AB-A841-998A61140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F5D6A-68D7-431B-A8B0-2A9C8D436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F7B79-32F9-478B-9895-B68C4E8B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61863-0842-418E-B3E8-A133AFA4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83F4B-29AF-42F6-935B-594A2ECC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1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96939-CF18-4037-AB45-AF87DA3D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47D45-D241-452D-A5AB-CCC80A097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AF33B-C316-438A-991A-1AD187C8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C3A38-924B-4FDE-8F0E-0A34AD49D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9662E-E2E5-462A-8CDE-1EDCEC266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90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8313-DD01-4019-844A-2CCBB588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CB637-02AF-43A0-9437-14753E9E6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BB430-B34B-44ED-913A-55D4949FA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2DBE9-C200-4EA2-8351-345FA2E9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FFCA3-E1F6-488B-83C8-5515ED8B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3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D20-3D2F-4C66-9287-3C72260F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034F5-A802-4D0C-B0D1-9F343131C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391F5E-6937-4838-A555-9E98F2A62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75315-E78B-4324-A176-BB6DF0086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1C4A1-64A8-408E-BD77-C4AA0AE70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BCC29-B5D4-4E23-B013-C4C607FAC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5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795D-F778-462C-8D28-A3D77D01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2E9AF-93F5-4CF0-9A36-8095B34CC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C698A1-4147-464D-BAFC-F76AB5E83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3D4C2F-173C-413A-AFAF-0708CBDCB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F85D98-53BD-404D-B019-F530532B7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B57C1E-4D6C-440F-989B-B304C83E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53EE43-010B-4700-A27D-37E8B0F41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7D792B-A873-4414-BA83-ADCB1C12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CB76-46EA-455B-9F58-BD029C27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E2F68-F32E-40F4-81DB-CB0A0B065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52298-C506-4C2E-8142-609DD9C7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76FB1-3144-4A81-882F-5EF82DB96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1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5FC30-4554-448B-AC5F-79BCA8B55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757927-E4D8-4547-9E65-963EF974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44D66-9906-4AC9-A538-90EFCE688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04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05E4-469C-40F2-ADFB-70320746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24FEE-6DAD-4BEB-8890-BADAEA135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B50C6-29B2-4A47-AFC4-A942140A7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11550-E58D-4F63-8B0A-1D003F95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68785-6060-4291-BDF4-E0189617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B94AAD-9FD7-41F4-8993-C3F01A3E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4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974E9-1B69-451F-8334-B2DF5CF7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41874-FE4C-4C23-89C4-DCFE45547B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AF4EB-767D-4F08-B65E-D5BCC557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C1C1-22DB-441F-BB90-BB4C6599F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14A69-A72D-42EE-97B4-01EEE34B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E7893-087C-4E23-B7A3-D8611F109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1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4F9E6-A6C7-4E83-8898-187A1C0E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BE2A1-DED0-45AB-B785-9D7EF5F19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372A9-8CB5-4C5B-8927-F691EF6B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57CF0-3BD2-4FDA-A1F5-1EBE0DE9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F1453-81DF-46E9-A010-253FEB5B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211E3-AB42-4B7A-ABC2-9D5D9EBF4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38E33-27C0-46D4-B1CD-8D7C924DB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15C8A-00DB-44EE-9F48-4EAE7C99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F7A4D-12E9-4445-970C-BDF4EEB9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385AF-D262-40F5-86B6-6EADA693E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2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BB90A0-2A35-444C-A1AF-7568EC31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F9046-3869-405B-BA72-35318A462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E4C31-9956-4C06-91AC-09C1BA9D5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85F6-DD02-4704-800D-328B8496B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8B983-9B61-45AA-9988-05F570DA8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6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FBF79-F100-4D7B-BC68-77D223490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C4404-1186-4A9D-B2F5-99B88A113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7DC7C1-1221-4D90-A3A0-6CD3416B5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77" y="169435"/>
            <a:ext cx="11533845" cy="651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89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B69F-BE3B-438E-8919-D0D9FDD0A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87" y="0"/>
            <a:ext cx="10515600" cy="1325563"/>
          </a:xfrm>
        </p:spPr>
        <p:txBody>
          <a:bodyPr/>
          <a:lstStyle/>
          <a:p>
            <a:pPr algn="ctr"/>
            <a:r>
              <a:rPr lang="en-US" sz="4400" dirty="0"/>
              <a:t>Statements of Financial Accounting Concepts (SFACs)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E63CD-76B7-4365-AEC5-199FE1F88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75" y="121027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Qualitative Characteristics, and cost constraints</a:t>
            </a:r>
          </a:p>
          <a:p>
            <a:r>
              <a:rPr lang="en-US" dirty="0"/>
              <a:t>Elements of financial statements</a:t>
            </a:r>
          </a:p>
          <a:p>
            <a:r>
              <a:rPr lang="en-US" dirty="0"/>
              <a:t>Recognition measurement and disclosure concepts</a:t>
            </a:r>
          </a:p>
          <a:p>
            <a:pPr lvl="1"/>
            <a:r>
              <a:rPr lang="en-US" dirty="0"/>
              <a:t>Assumptions and principles </a:t>
            </a:r>
          </a:p>
          <a:p>
            <a:pPr marL="0" indent="0">
              <a:buNone/>
            </a:pPr>
            <a:r>
              <a:rPr lang="en-US" dirty="0"/>
              <a:t>Elements of Financial Statements: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Assets, liabilities, equity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investment by owners, distribution to owners,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revenues, expenses, gains, losses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highlight>
                  <a:srgbClr val="FFFF00"/>
                </a:highlight>
              </a:rPr>
              <a:t>comprehensive income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6DC7CCC-BE1E-4361-8753-6AE6DBEBC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46545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12B0E-7B44-41E3-8ED1-9A7160533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65" y="241539"/>
            <a:ext cx="11636477" cy="64911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Assets	</a:t>
            </a:r>
          </a:p>
          <a:p>
            <a:pPr lvl="1"/>
            <a:r>
              <a:rPr lang="en-US" dirty="0"/>
              <a:t>Resources (owned or controlled) that provide current and future benefit as a result of past transactions.  Example:</a:t>
            </a:r>
          </a:p>
          <a:p>
            <a:r>
              <a:rPr lang="en-US" dirty="0"/>
              <a:t>Liabilities (obligation or debt)</a:t>
            </a:r>
          </a:p>
          <a:p>
            <a:pPr lvl="1"/>
            <a:r>
              <a:rPr lang="en-US" dirty="0"/>
              <a:t>Requires future sacrifice of asset to settle a current liability that was generated in the past.  Example</a:t>
            </a:r>
            <a:br>
              <a:rPr lang="en-US" dirty="0"/>
            </a:br>
            <a:endParaRPr lang="en-US" dirty="0"/>
          </a:p>
          <a:p>
            <a:r>
              <a:rPr lang="en-US" dirty="0"/>
              <a:t>Equity (or net assets or net worth)</a:t>
            </a:r>
          </a:p>
          <a:p>
            <a:pPr lvl="1"/>
            <a:r>
              <a:rPr lang="en-US" dirty="0"/>
              <a:t>Difference between assets and liabilities.  Residual interest in the assets of an entity after settling the liabilities.</a:t>
            </a:r>
          </a:p>
          <a:p>
            <a:r>
              <a:rPr lang="en-US" dirty="0"/>
              <a:t>Investments by owners:</a:t>
            </a:r>
          </a:p>
          <a:p>
            <a:pPr lvl="1"/>
            <a:r>
              <a:rPr lang="en-US" dirty="0"/>
              <a:t>Transfer of assets from investors/owners/shareholders to the entity.</a:t>
            </a:r>
          </a:p>
          <a:p>
            <a:pPr lvl="1"/>
            <a:r>
              <a:rPr lang="en-US" dirty="0"/>
              <a:t>Increases the equity of the company</a:t>
            </a:r>
          </a:p>
          <a:p>
            <a:r>
              <a:rPr lang="en-US" dirty="0"/>
              <a:t>Distributions to owners	</a:t>
            </a:r>
          </a:p>
          <a:p>
            <a:pPr lvl="1"/>
            <a:r>
              <a:rPr lang="en-US" dirty="0"/>
              <a:t>Withdrawals of assets by the investors/owners/shareholders </a:t>
            </a:r>
          </a:p>
          <a:p>
            <a:pPr lvl="1"/>
            <a:r>
              <a:rPr lang="en-US" dirty="0"/>
              <a:t>Decreases the equity of the company.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8A7FF122-2620-490E-A3BD-EB8F36831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35322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27D67-8FF9-46C9-8E73-1A432588F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1" y="276045"/>
            <a:ext cx="11214339" cy="590091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Revenues	</a:t>
            </a:r>
          </a:p>
          <a:p>
            <a:pPr lvl="1"/>
            <a:r>
              <a:rPr lang="en-US" dirty="0"/>
              <a:t>Increases in assets and/or reduction in liabilities as a results of delivering/producing goods and services  from the companies ongoing central or major operation.</a:t>
            </a:r>
          </a:p>
          <a:p>
            <a:pPr lvl="1"/>
            <a:r>
              <a:rPr lang="en-US" dirty="0"/>
              <a:t>Increases equity. Example</a:t>
            </a:r>
          </a:p>
          <a:p>
            <a:r>
              <a:rPr lang="en-US" dirty="0"/>
              <a:t>Expenses	</a:t>
            </a:r>
          </a:p>
          <a:p>
            <a:pPr lvl="1"/>
            <a:r>
              <a:rPr lang="en-US" dirty="0"/>
              <a:t>Decreases in assets and/or increase in liabilities as a results of incurring cost to run the business  central/major operations. Example</a:t>
            </a:r>
          </a:p>
          <a:p>
            <a:r>
              <a:rPr lang="en-US" dirty="0"/>
              <a:t>Gains	</a:t>
            </a:r>
          </a:p>
          <a:p>
            <a:pPr lvl="1"/>
            <a:r>
              <a:rPr lang="en-US" dirty="0"/>
              <a:t>Increases in assets and/or reduction in liabilities as a results from peripheral or incidental transactions of an entity.  Example</a:t>
            </a:r>
          </a:p>
          <a:p>
            <a:r>
              <a:rPr lang="en-US" dirty="0"/>
              <a:t>Losses	</a:t>
            </a:r>
          </a:p>
          <a:p>
            <a:pPr lvl="1"/>
            <a:r>
              <a:rPr lang="en-US" dirty="0"/>
              <a:t>Decreases I assets and/or increase in liabilities from peripheral or incidental transactions of an entity.  Example</a:t>
            </a:r>
          </a:p>
          <a:p>
            <a:r>
              <a:rPr lang="en-US" dirty="0"/>
              <a:t>Comprehensive income	</a:t>
            </a:r>
          </a:p>
          <a:p>
            <a:pPr lvl="1"/>
            <a:r>
              <a:rPr lang="en-US" dirty="0"/>
              <a:t>Net income + any changes in equity other than owner sources (investment by owners’ and distribution to owner’s). </a:t>
            </a:r>
          </a:p>
          <a:p>
            <a:pPr lvl="1"/>
            <a:r>
              <a:rPr lang="en-US" dirty="0"/>
              <a:t>Example:</a:t>
            </a:r>
          </a:p>
          <a:p>
            <a:pPr marL="457200" lvl="1" indent="0">
              <a:buNone/>
            </a:pP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	unrealized gains or losses on hedge/derivative financial instruments and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202124"/>
                </a:solidFill>
                <a:latin typeface="Roboto" panose="02000000000000000000" pitchFamily="2" charset="0"/>
              </a:rPr>
              <a:t>	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foreign currency transaction gains or losses.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45416DA-3061-46FA-8807-CF3A5F9EA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8509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277E9-73AA-41B6-8DA8-2408B7FC9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29D1D-77DD-436C-B538-9EC7D30EB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accounts is recorded in the statement of financial position/balance sheet?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Equity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Expenses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Gains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Revenues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DB413CA-3894-4CB1-9D3A-10348798F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213511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387</Words>
  <Application>Microsoft Office PowerPoint</Application>
  <PresentationFormat>Widescreen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Roboto</vt:lpstr>
      <vt:lpstr>Wingdings</vt:lpstr>
      <vt:lpstr>Office Theme</vt:lpstr>
      <vt:lpstr>PowerPoint Presentation</vt:lpstr>
      <vt:lpstr>Statements of Financial Accounting Concepts (SFACs)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1</cp:revision>
  <dcterms:created xsi:type="dcterms:W3CDTF">2021-09-06T14:05:44Z</dcterms:created>
  <dcterms:modified xsi:type="dcterms:W3CDTF">2021-11-07T01:34:00Z</dcterms:modified>
</cp:coreProperties>
</file>